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Linotype Feltpen" panose="020B0604020202020204" charset="0"/>
      <p:regular r:id="rId16"/>
    </p:embeddedFont>
    <p:embeddedFont>
      <p:font typeface="Linotype Feltpen Medium" panose="020B0604020202020204" charset="0"/>
      <p:regular r:id="rId17"/>
    </p:embeddedFont>
    <p:embeddedFont>
      <p:font typeface="Special Elit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4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4.svg"/><Relationship Id="rId18" Type="http://schemas.openxmlformats.org/officeDocument/2006/relationships/image" Target="../media/image37.png"/><Relationship Id="rId26" Type="http://schemas.openxmlformats.org/officeDocument/2006/relationships/image" Target="../media/image39.png"/><Relationship Id="rId3" Type="http://schemas.openxmlformats.org/officeDocument/2006/relationships/image" Target="../media/image2.svg"/><Relationship Id="rId21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17" Type="http://schemas.openxmlformats.org/officeDocument/2006/relationships/image" Target="../media/image4.svg"/><Relationship Id="rId25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24" Type="http://schemas.openxmlformats.org/officeDocument/2006/relationships/image" Target="../media/image19.png"/><Relationship Id="rId5" Type="http://schemas.openxmlformats.org/officeDocument/2006/relationships/image" Target="../media/image22.svg"/><Relationship Id="rId15" Type="http://schemas.openxmlformats.org/officeDocument/2006/relationships/image" Target="../media/image12.svg"/><Relationship Id="rId23" Type="http://schemas.openxmlformats.org/officeDocument/2006/relationships/image" Target="../media/image10.svg"/><Relationship Id="rId28" Type="http://schemas.openxmlformats.org/officeDocument/2006/relationships/image" Target="../media/image33.png"/><Relationship Id="rId10" Type="http://schemas.openxmlformats.org/officeDocument/2006/relationships/image" Target="../media/image17.png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4" Type="http://schemas.openxmlformats.org/officeDocument/2006/relationships/image" Target="../media/image21.png"/><Relationship Id="rId9" Type="http://schemas.openxmlformats.org/officeDocument/2006/relationships/image" Target="../media/image36.svg"/><Relationship Id="rId14" Type="http://schemas.openxmlformats.org/officeDocument/2006/relationships/image" Target="../media/image11.png"/><Relationship Id="rId22" Type="http://schemas.openxmlformats.org/officeDocument/2006/relationships/image" Target="../media/image9.png"/><Relationship Id="rId27" Type="http://schemas.openxmlformats.org/officeDocument/2006/relationships/image" Target="../media/image40.svg"/><Relationship Id="rId30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785754" y="3508381"/>
            <a:ext cx="12353567" cy="3441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5"/>
              </a:lnSpc>
            </a:pPr>
            <a:r>
              <a:rPr lang="en-US" sz="12691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BOEK DETECTIVES</a:t>
            </a:r>
          </a:p>
        </p:txBody>
      </p:sp>
      <p:sp>
        <p:nvSpPr>
          <p:cNvPr id="6" name="Freeform 6"/>
          <p:cNvSpPr/>
          <p:nvPr/>
        </p:nvSpPr>
        <p:spPr>
          <a:xfrm rot="-961027">
            <a:off x="2930153" y="7183448"/>
            <a:ext cx="3323973" cy="4227629"/>
          </a:xfrm>
          <a:custGeom>
            <a:avLst/>
            <a:gdLst/>
            <a:ahLst/>
            <a:cxnLst/>
            <a:rect l="l" t="t" r="r" b="b"/>
            <a:pathLst>
              <a:path w="3323973" h="4227629">
                <a:moveTo>
                  <a:pt x="0" y="0"/>
                </a:moveTo>
                <a:lnTo>
                  <a:pt x="3323974" y="0"/>
                </a:lnTo>
                <a:lnTo>
                  <a:pt x="3323974" y="4227629"/>
                </a:lnTo>
                <a:lnTo>
                  <a:pt x="0" y="4227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79787" y="7112990"/>
            <a:ext cx="3159026" cy="3794626"/>
          </a:xfrm>
          <a:custGeom>
            <a:avLst/>
            <a:gdLst/>
            <a:ahLst/>
            <a:cxnLst/>
            <a:rect l="l" t="t" r="r" b="b"/>
            <a:pathLst>
              <a:path w="3159026" h="3794626">
                <a:moveTo>
                  <a:pt x="0" y="0"/>
                </a:moveTo>
                <a:lnTo>
                  <a:pt x="3159026" y="0"/>
                </a:lnTo>
                <a:lnTo>
                  <a:pt x="3159026" y="3794626"/>
                </a:lnTo>
                <a:lnTo>
                  <a:pt x="0" y="379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16692">
            <a:off x="-860355" y="6582717"/>
            <a:ext cx="3426598" cy="4930356"/>
          </a:xfrm>
          <a:custGeom>
            <a:avLst/>
            <a:gdLst/>
            <a:ahLst/>
            <a:cxnLst/>
            <a:rect l="l" t="t" r="r" b="b"/>
            <a:pathLst>
              <a:path w="3426598" h="4930356">
                <a:moveTo>
                  <a:pt x="0" y="0"/>
                </a:moveTo>
                <a:lnTo>
                  <a:pt x="3426597" y="0"/>
                </a:lnTo>
                <a:lnTo>
                  <a:pt x="3426597" y="4930356"/>
                </a:lnTo>
                <a:lnTo>
                  <a:pt x="0" y="493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28498" y="3479881"/>
            <a:ext cx="3486940" cy="2793911"/>
          </a:xfrm>
          <a:custGeom>
            <a:avLst/>
            <a:gdLst/>
            <a:ahLst/>
            <a:cxnLst/>
            <a:rect l="l" t="t" r="r" b="b"/>
            <a:pathLst>
              <a:path w="3486940" h="2793911">
                <a:moveTo>
                  <a:pt x="0" y="0"/>
                </a:moveTo>
                <a:lnTo>
                  <a:pt x="3486941" y="0"/>
                </a:lnTo>
                <a:lnTo>
                  <a:pt x="3486941" y="2793911"/>
                </a:lnTo>
                <a:lnTo>
                  <a:pt x="0" y="2793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98743" y="-714218"/>
            <a:ext cx="3816696" cy="3783300"/>
          </a:xfrm>
          <a:custGeom>
            <a:avLst/>
            <a:gdLst/>
            <a:ahLst/>
            <a:cxnLst/>
            <a:rect l="l" t="t" r="r" b="b"/>
            <a:pathLst>
              <a:path w="3816696" h="3783300">
                <a:moveTo>
                  <a:pt x="0" y="0"/>
                </a:moveTo>
                <a:lnTo>
                  <a:pt x="3816696" y="0"/>
                </a:lnTo>
                <a:lnTo>
                  <a:pt x="3816696" y="3783300"/>
                </a:lnTo>
                <a:lnTo>
                  <a:pt x="0" y="37833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28897">
            <a:off x="7200466" y="7830744"/>
            <a:ext cx="2071673" cy="3741171"/>
          </a:xfrm>
          <a:custGeom>
            <a:avLst/>
            <a:gdLst/>
            <a:ahLst/>
            <a:cxnLst/>
            <a:rect l="l" t="t" r="r" b="b"/>
            <a:pathLst>
              <a:path w="2071673" h="3741171">
                <a:moveTo>
                  <a:pt x="0" y="0"/>
                </a:moveTo>
                <a:lnTo>
                  <a:pt x="2071673" y="0"/>
                </a:lnTo>
                <a:lnTo>
                  <a:pt x="2071673" y="3741171"/>
                </a:lnTo>
                <a:lnTo>
                  <a:pt x="0" y="3741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78202">
            <a:off x="10171749" y="7098941"/>
            <a:ext cx="4880677" cy="4636643"/>
          </a:xfrm>
          <a:custGeom>
            <a:avLst/>
            <a:gdLst/>
            <a:ahLst/>
            <a:cxnLst/>
            <a:rect l="l" t="t" r="r" b="b"/>
            <a:pathLst>
              <a:path w="4880677" h="4636643">
                <a:moveTo>
                  <a:pt x="0" y="0"/>
                </a:moveTo>
                <a:lnTo>
                  <a:pt x="4880677" y="0"/>
                </a:lnTo>
                <a:lnTo>
                  <a:pt x="4880677" y="4636644"/>
                </a:lnTo>
                <a:lnTo>
                  <a:pt x="0" y="4636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54074">
            <a:off x="-546209" y="-604909"/>
            <a:ext cx="3149817" cy="4292766"/>
          </a:xfrm>
          <a:custGeom>
            <a:avLst/>
            <a:gdLst/>
            <a:ahLst/>
            <a:cxnLst/>
            <a:rect l="l" t="t" r="r" b="b"/>
            <a:pathLst>
              <a:path w="3149817" h="4292766">
                <a:moveTo>
                  <a:pt x="0" y="0"/>
                </a:moveTo>
                <a:lnTo>
                  <a:pt x="3149818" y="0"/>
                </a:lnTo>
                <a:lnTo>
                  <a:pt x="3149818" y="4292766"/>
                </a:lnTo>
                <a:lnTo>
                  <a:pt x="0" y="42927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42229" flipH="1">
            <a:off x="-2465249" y="3913444"/>
            <a:ext cx="4719316" cy="3663369"/>
          </a:xfrm>
          <a:custGeom>
            <a:avLst/>
            <a:gdLst/>
            <a:ahLst/>
            <a:cxnLst/>
            <a:rect l="l" t="t" r="r" b="b"/>
            <a:pathLst>
              <a:path w="4719316" h="3663369">
                <a:moveTo>
                  <a:pt x="4719315" y="0"/>
                </a:moveTo>
                <a:lnTo>
                  <a:pt x="0" y="0"/>
                </a:lnTo>
                <a:lnTo>
                  <a:pt x="0" y="3663369"/>
                </a:lnTo>
                <a:lnTo>
                  <a:pt x="4719315" y="3663369"/>
                </a:lnTo>
                <a:lnTo>
                  <a:pt x="471931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95969" flipH="1">
            <a:off x="3225918" y="-3510793"/>
            <a:ext cx="4744380" cy="6465935"/>
          </a:xfrm>
          <a:custGeom>
            <a:avLst/>
            <a:gdLst/>
            <a:ahLst/>
            <a:cxnLst/>
            <a:rect l="l" t="t" r="r" b="b"/>
            <a:pathLst>
              <a:path w="4744380" h="6465935">
                <a:moveTo>
                  <a:pt x="4744380" y="0"/>
                </a:moveTo>
                <a:lnTo>
                  <a:pt x="0" y="0"/>
                </a:lnTo>
                <a:lnTo>
                  <a:pt x="0" y="6465935"/>
                </a:lnTo>
                <a:lnTo>
                  <a:pt x="4744380" y="6465935"/>
                </a:lnTo>
                <a:lnTo>
                  <a:pt x="474438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667465">
            <a:off x="9194229" y="-1687188"/>
            <a:ext cx="5820746" cy="5056773"/>
          </a:xfrm>
          <a:custGeom>
            <a:avLst/>
            <a:gdLst/>
            <a:ahLst/>
            <a:cxnLst/>
            <a:rect l="l" t="t" r="r" b="b"/>
            <a:pathLst>
              <a:path w="5820746" h="5056773">
                <a:moveTo>
                  <a:pt x="0" y="0"/>
                </a:moveTo>
                <a:lnTo>
                  <a:pt x="5820746" y="0"/>
                </a:lnTo>
                <a:lnTo>
                  <a:pt x="5820746" y="5056773"/>
                </a:lnTo>
                <a:lnTo>
                  <a:pt x="0" y="505677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1149985"/>
            <a:ext cx="1623060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999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DE ONTHULLING....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133527" y="5077479"/>
            <a:ext cx="4817005" cy="1370977"/>
            <a:chOff x="0" y="0"/>
            <a:chExt cx="6422673" cy="182796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422673" cy="1827969"/>
              <a:chOff x="0" y="0"/>
              <a:chExt cx="1521920" cy="43315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21920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1521920" h="433156">
                    <a:moveTo>
                      <a:pt x="57859" y="0"/>
                    </a:moveTo>
                    <a:lnTo>
                      <a:pt x="1464060" y="0"/>
                    </a:lnTo>
                    <a:cubicBezTo>
                      <a:pt x="1479406" y="0"/>
                      <a:pt x="1494123" y="6096"/>
                      <a:pt x="1504973" y="16947"/>
                    </a:cubicBezTo>
                    <a:cubicBezTo>
                      <a:pt x="1515824" y="27797"/>
                      <a:pt x="1521920" y="42514"/>
                      <a:pt x="1521920" y="57859"/>
                    </a:cubicBezTo>
                    <a:lnTo>
                      <a:pt x="1521920" y="375297"/>
                    </a:lnTo>
                    <a:cubicBezTo>
                      <a:pt x="1521920" y="390642"/>
                      <a:pt x="1515824" y="405359"/>
                      <a:pt x="1504973" y="416210"/>
                    </a:cubicBezTo>
                    <a:cubicBezTo>
                      <a:pt x="1494123" y="427061"/>
                      <a:pt x="1479406" y="433156"/>
                      <a:pt x="1464060" y="433156"/>
                    </a:cubicBezTo>
                    <a:lnTo>
                      <a:pt x="57859" y="433156"/>
                    </a:lnTo>
                    <a:cubicBezTo>
                      <a:pt x="42514" y="433156"/>
                      <a:pt x="27797" y="427061"/>
                      <a:pt x="16947" y="416210"/>
                    </a:cubicBezTo>
                    <a:cubicBezTo>
                      <a:pt x="6096" y="405359"/>
                      <a:pt x="0" y="390642"/>
                      <a:pt x="0" y="375297"/>
                    </a:cubicBezTo>
                    <a:lnTo>
                      <a:pt x="0" y="57859"/>
                    </a:lnTo>
                    <a:cubicBezTo>
                      <a:pt x="0" y="42514"/>
                      <a:pt x="6096" y="27797"/>
                      <a:pt x="16947" y="16947"/>
                    </a:cubicBezTo>
                    <a:cubicBezTo>
                      <a:pt x="27797" y="6096"/>
                      <a:pt x="42514" y="0"/>
                      <a:pt x="57859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521920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9563" y="95456"/>
              <a:ext cx="6283546" cy="1637056"/>
              <a:chOff x="0" y="0"/>
              <a:chExt cx="1488952" cy="387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88952" cy="387918"/>
              </a:xfrm>
              <a:custGeom>
                <a:avLst/>
                <a:gdLst/>
                <a:ahLst/>
                <a:cxnLst/>
                <a:rect l="l" t="t" r="r" b="b"/>
                <a:pathLst>
                  <a:path w="1488952" h="387918">
                    <a:moveTo>
                      <a:pt x="59141" y="0"/>
                    </a:moveTo>
                    <a:lnTo>
                      <a:pt x="1429812" y="0"/>
                    </a:lnTo>
                    <a:cubicBezTo>
                      <a:pt x="1445497" y="0"/>
                      <a:pt x="1460540" y="6231"/>
                      <a:pt x="1471631" y="17322"/>
                    </a:cubicBezTo>
                    <a:cubicBezTo>
                      <a:pt x="1482722" y="28413"/>
                      <a:pt x="1488952" y="43455"/>
                      <a:pt x="1488952" y="59141"/>
                    </a:cubicBezTo>
                    <a:lnTo>
                      <a:pt x="1488952" y="328777"/>
                    </a:lnTo>
                    <a:cubicBezTo>
                      <a:pt x="1488952" y="361440"/>
                      <a:pt x="1462474" y="387918"/>
                      <a:pt x="1429812" y="387918"/>
                    </a:cubicBezTo>
                    <a:lnTo>
                      <a:pt x="59141" y="387918"/>
                    </a:lnTo>
                    <a:cubicBezTo>
                      <a:pt x="26478" y="387918"/>
                      <a:pt x="0" y="361440"/>
                      <a:pt x="0" y="328777"/>
                    </a:cubicBezTo>
                    <a:lnTo>
                      <a:pt x="0" y="59141"/>
                    </a:lnTo>
                    <a:cubicBezTo>
                      <a:pt x="0" y="26478"/>
                      <a:pt x="26478" y="0"/>
                      <a:pt x="5914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488952" cy="426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337468" y="5077479"/>
            <a:ext cx="4817005" cy="1370977"/>
            <a:chOff x="0" y="0"/>
            <a:chExt cx="6422673" cy="182796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422673" cy="1827969"/>
              <a:chOff x="0" y="0"/>
              <a:chExt cx="1521920" cy="4331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21920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1521920" h="433156">
                    <a:moveTo>
                      <a:pt x="57859" y="0"/>
                    </a:moveTo>
                    <a:lnTo>
                      <a:pt x="1464060" y="0"/>
                    </a:lnTo>
                    <a:cubicBezTo>
                      <a:pt x="1479406" y="0"/>
                      <a:pt x="1494123" y="6096"/>
                      <a:pt x="1504973" y="16947"/>
                    </a:cubicBezTo>
                    <a:cubicBezTo>
                      <a:pt x="1515824" y="27797"/>
                      <a:pt x="1521920" y="42514"/>
                      <a:pt x="1521920" y="57859"/>
                    </a:cubicBezTo>
                    <a:lnTo>
                      <a:pt x="1521920" y="375297"/>
                    </a:lnTo>
                    <a:cubicBezTo>
                      <a:pt x="1521920" y="390642"/>
                      <a:pt x="1515824" y="405359"/>
                      <a:pt x="1504973" y="416210"/>
                    </a:cubicBezTo>
                    <a:cubicBezTo>
                      <a:pt x="1494123" y="427061"/>
                      <a:pt x="1479406" y="433156"/>
                      <a:pt x="1464060" y="433156"/>
                    </a:cubicBezTo>
                    <a:lnTo>
                      <a:pt x="57859" y="433156"/>
                    </a:lnTo>
                    <a:cubicBezTo>
                      <a:pt x="42514" y="433156"/>
                      <a:pt x="27797" y="427061"/>
                      <a:pt x="16947" y="416210"/>
                    </a:cubicBezTo>
                    <a:cubicBezTo>
                      <a:pt x="6096" y="405359"/>
                      <a:pt x="0" y="390642"/>
                      <a:pt x="0" y="375297"/>
                    </a:cubicBezTo>
                    <a:lnTo>
                      <a:pt x="0" y="57859"/>
                    </a:lnTo>
                    <a:cubicBezTo>
                      <a:pt x="0" y="42514"/>
                      <a:pt x="6096" y="27797"/>
                      <a:pt x="16947" y="16947"/>
                    </a:cubicBezTo>
                    <a:cubicBezTo>
                      <a:pt x="27797" y="6096"/>
                      <a:pt x="42514" y="0"/>
                      <a:pt x="57859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521920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69563" y="95456"/>
              <a:ext cx="6283546" cy="1637056"/>
              <a:chOff x="0" y="0"/>
              <a:chExt cx="1488952" cy="38791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88952" cy="387918"/>
              </a:xfrm>
              <a:custGeom>
                <a:avLst/>
                <a:gdLst/>
                <a:ahLst/>
                <a:cxnLst/>
                <a:rect l="l" t="t" r="r" b="b"/>
                <a:pathLst>
                  <a:path w="1488952" h="387918">
                    <a:moveTo>
                      <a:pt x="59141" y="0"/>
                    </a:moveTo>
                    <a:lnTo>
                      <a:pt x="1429812" y="0"/>
                    </a:lnTo>
                    <a:cubicBezTo>
                      <a:pt x="1445497" y="0"/>
                      <a:pt x="1460540" y="6231"/>
                      <a:pt x="1471631" y="17322"/>
                    </a:cubicBezTo>
                    <a:cubicBezTo>
                      <a:pt x="1482722" y="28413"/>
                      <a:pt x="1488952" y="43455"/>
                      <a:pt x="1488952" y="59141"/>
                    </a:cubicBezTo>
                    <a:lnTo>
                      <a:pt x="1488952" y="328777"/>
                    </a:lnTo>
                    <a:cubicBezTo>
                      <a:pt x="1488952" y="361440"/>
                      <a:pt x="1462474" y="387918"/>
                      <a:pt x="1429812" y="387918"/>
                    </a:cubicBezTo>
                    <a:lnTo>
                      <a:pt x="59141" y="387918"/>
                    </a:lnTo>
                    <a:cubicBezTo>
                      <a:pt x="26478" y="387918"/>
                      <a:pt x="0" y="361440"/>
                      <a:pt x="0" y="328777"/>
                    </a:cubicBezTo>
                    <a:lnTo>
                      <a:pt x="0" y="59141"/>
                    </a:lnTo>
                    <a:cubicBezTo>
                      <a:pt x="0" y="26478"/>
                      <a:pt x="26478" y="0"/>
                      <a:pt x="5914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88952" cy="426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1473621" y="5391492"/>
            <a:ext cx="454469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WIE?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735498" y="5067954"/>
            <a:ext cx="4817005" cy="1370977"/>
            <a:chOff x="0" y="0"/>
            <a:chExt cx="6422673" cy="182796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422673" cy="1827969"/>
              <a:chOff x="0" y="0"/>
              <a:chExt cx="1521920" cy="43315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521920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1521920" h="433156">
                    <a:moveTo>
                      <a:pt x="57859" y="0"/>
                    </a:moveTo>
                    <a:lnTo>
                      <a:pt x="1464060" y="0"/>
                    </a:lnTo>
                    <a:cubicBezTo>
                      <a:pt x="1479406" y="0"/>
                      <a:pt x="1494123" y="6096"/>
                      <a:pt x="1504973" y="16947"/>
                    </a:cubicBezTo>
                    <a:cubicBezTo>
                      <a:pt x="1515824" y="27797"/>
                      <a:pt x="1521920" y="42514"/>
                      <a:pt x="1521920" y="57859"/>
                    </a:cubicBezTo>
                    <a:lnTo>
                      <a:pt x="1521920" y="375297"/>
                    </a:lnTo>
                    <a:cubicBezTo>
                      <a:pt x="1521920" y="390642"/>
                      <a:pt x="1515824" y="405359"/>
                      <a:pt x="1504973" y="416210"/>
                    </a:cubicBezTo>
                    <a:cubicBezTo>
                      <a:pt x="1494123" y="427061"/>
                      <a:pt x="1479406" y="433156"/>
                      <a:pt x="1464060" y="433156"/>
                    </a:cubicBezTo>
                    <a:lnTo>
                      <a:pt x="57859" y="433156"/>
                    </a:lnTo>
                    <a:cubicBezTo>
                      <a:pt x="42514" y="433156"/>
                      <a:pt x="27797" y="427061"/>
                      <a:pt x="16947" y="416210"/>
                    </a:cubicBezTo>
                    <a:cubicBezTo>
                      <a:pt x="6096" y="405359"/>
                      <a:pt x="0" y="390642"/>
                      <a:pt x="0" y="375297"/>
                    </a:cubicBezTo>
                    <a:lnTo>
                      <a:pt x="0" y="57859"/>
                    </a:lnTo>
                    <a:cubicBezTo>
                      <a:pt x="0" y="42514"/>
                      <a:pt x="6096" y="27797"/>
                      <a:pt x="16947" y="16947"/>
                    </a:cubicBezTo>
                    <a:cubicBezTo>
                      <a:pt x="27797" y="6096"/>
                      <a:pt x="42514" y="0"/>
                      <a:pt x="57859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521920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69563" y="95456"/>
              <a:ext cx="6283546" cy="1637056"/>
              <a:chOff x="0" y="0"/>
              <a:chExt cx="1488952" cy="38791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488952" cy="387918"/>
              </a:xfrm>
              <a:custGeom>
                <a:avLst/>
                <a:gdLst/>
                <a:ahLst/>
                <a:cxnLst/>
                <a:rect l="l" t="t" r="r" b="b"/>
                <a:pathLst>
                  <a:path w="1488952" h="387918">
                    <a:moveTo>
                      <a:pt x="59141" y="0"/>
                    </a:moveTo>
                    <a:lnTo>
                      <a:pt x="1429812" y="0"/>
                    </a:lnTo>
                    <a:cubicBezTo>
                      <a:pt x="1445497" y="0"/>
                      <a:pt x="1460540" y="6231"/>
                      <a:pt x="1471631" y="17322"/>
                    </a:cubicBezTo>
                    <a:cubicBezTo>
                      <a:pt x="1482722" y="28413"/>
                      <a:pt x="1488952" y="43455"/>
                      <a:pt x="1488952" y="59141"/>
                    </a:cubicBezTo>
                    <a:lnTo>
                      <a:pt x="1488952" y="328777"/>
                    </a:lnTo>
                    <a:cubicBezTo>
                      <a:pt x="1488952" y="361440"/>
                      <a:pt x="1462474" y="387918"/>
                      <a:pt x="1429812" y="387918"/>
                    </a:cubicBezTo>
                    <a:lnTo>
                      <a:pt x="59141" y="387918"/>
                    </a:lnTo>
                    <a:cubicBezTo>
                      <a:pt x="26478" y="387918"/>
                      <a:pt x="0" y="361440"/>
                      <a:pt x="0" y="328777"/>
                    </a:cubicBezTo>
                    <a:lnTo>
                      <a:pt x="0" y="59141"/>
                    </a:lnTo>
                    <a:cubicBezTo>
                      <a:pt x="0" y="26478"/>
                      <a:pt x="26478" y="0"/>
                      <a:pt x="5914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488952" cy="426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8" name="Freeform 28"/>
          <p:cNvSpPr/>
          <p:nvPr/>
        </p:nvSpPr>
        <p:spPr>
          <a:xfrm rot="-5763601">
            <a:off x="13707158" y="2775718"/>
            <a:ext cx="1669744" cy="2525133"/>
          </a:xfrm>
          <a:custGeom>
            <a:avLst/>
            <a:gdLst/>
            <a:ahLst/>
            <a:cxnLst/>
            <a:rect l="l" t="t" r="r" b="b"/>
            <a:pathLst>
              <a:path w="1669744" h="2525133">
                <a:moveTo>
                  <a:pt x="0" y="0"/>
                </a:moveTo>
                <a:lnTo>
                  <a:pt x="1669744" y="0"/>
                </a:lnTo>
                <a:lnTo>
                  <a:pt x="1669744" y="2525132"/>
                </a:lnTo>
                <a:lnTo>
                  <a:pt x="0" y="252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2133527" y="6633210"/>
            <a:ext cx="481700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Waar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speelt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het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zich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af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7468" y="6633210"/>
            <a:ext cx="481700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Wie is de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hoofdpersoon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van het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69681" y="5391492"/>
            <a:ext cx="454469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WAAR?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35498" y="6623685"/>
            <a:ext cx="4817005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Waar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gaat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het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over? Wat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gebeurt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er in het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71651" y="5381967"/>
            <a:ext cx="454469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WAT?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5439551" y="1007110"/>
            <a:ext cx="980500" cy="98050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755732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0160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946143" y="3418512"/>
            <a:ext cx="3305449" cy="1239544"/>
          </a:xfrm>
          <a:custGeom>
            <a:avLst/>
            <a:gdLst/>
            <a:ahLst/>
            <a:cxnLst/>
            <a:rect l="l" t="t" r="r" b="b"/>
            <a:pathLst>
              <a:path w="3305449" h="1239544">
                <a:moveTo>
                  <a:pt x="0" y="0"/>
                </a:moveTo>
                <a:lnTo>
                  <a:pt x="3305450" y="0"/>
                </a:lnTo>
                <a:lnTo>
                  <a:pt x="3305450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5400000">
            <a:off x="8160601" y="2544023"/>
            <a:ext cx="1966798" cy="2501492"/>
          </a:xfrm>
          <a:custGeom>
            <a:avLst/>
            <a:gdLst/>
            <a:ahLst/>
            <a:cxnLst/>
            <a:rect l="l" t="t" r="r" b="b"/>
            <a:pathLst>
              <a:path w="1966798" h="2501492">
                <a:moveTo>
                  <a:pt x="0" y="0"/>
                </a:moveTo>
                <a:lnTo>
                  <a:pt x="1966798" y="0"/>
                </a:lnTo>
                <a:lnTo>
                  <a:pt x="1966798" y="2501492"/>
                </a:lnTo>
                <a:lnTo>
                  <a:pt x="0" y="2501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90710" y="-2495140"/>
            <a:ext cx="10953228" cy="15706929"/>
          </a:xfrm>
          <a:custGeom>
            <a:avLst/>
            <a:gdLst/>
            <a:ahLst/>
            <a:cxnLst/>
            <a:rect l="l" t="t" r="r" b="b"/>
            <a:pathLst>
              <a:path w="10953228" h="15706929">
                <a:moveTo>
                  <a:pt x="0" y="0"/>
                </a:moveTo>
                <a:lnTo>
                  <a:pt x="10953228" y="0"/>
                </a:lnTo>
                <a:lnTo>
                  <a:pt x="10953228" y="15706929"/>
                </a:lnTo>
                <a:lnTo>
                  <a:pt x="0" y="15706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80189" y="8679818"/>
            <a:ext cx="7400308" cy="900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5"/>
              </a:lnSpc>
            </a:pPr>
            <a:r>
              <a:rPr lang="en-US" sz="651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DE FLAPTEKST</a:t>
            </a:r>
          </a:p>
        </p:txBody>
      </p:sp>
      <p:sp>
        <p:nvSpPr>
          <p:cNvPr id="7" name="Freeform 7"/>
          <p:cNvSpPr/>
          <p:nvPr/>
        </p:nvSpPr>
        <p:spPr>
          <a:xfrm>
            <a:off x="13710223" y="4509392"/>
            <a:ext cx="2548291" cy="3472969"/>
          </a:xfrm>
          <a:custGeom>
            <a:avLst/>
            <a:gdLst/>
            <a:ahLst/>
            <a:cxnLst/>
            <a:rect l="l" t="t" r="r" b="b"/>
            <a:pathLst>
              <a:path w="2548291" h="3472969">
                <a:moveTo>
                  <a:pt x="0" y="0"/>
                </a:moveTo>
                <a:lnTo>
                  <a:pt x="2548291" y="0"/>
                </a:lnTo>
                <a:lnTo>
                  <a:pt x="2548291" y="3472969"/>
                </a:lnTo>
                <a:lnTo>
                  <a:pt x="0" y="34729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48961" y="8164052"/>
            <a:ext cx="6951348" cy="1370977"/>
            <a:chOff x="0" y="0"/>
            <a:chExt cx="9268465" cy="182796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9268465" cy="1827969"/>
              <a:chOff x="0" y="0"/>
              <a:chExt cx="2196260" cy="4331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96260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2196260" h="433156">
                    <a:moveTo>
                      <a:pt x="40094" y="0"/>
                    </a:moveTo>
                    <a:lnTo>
                      <a:pt x="2156166" y="0"/>
                    </a:lnTo>
                    <a:cubicBezTo>
                      <a:pt x="2166800" y="0"/>
                      <a:pt x="2176998" y="4224"/>
                      <a:pt x="2184517" y="11743"/>
                    </a:cubicBezTo>
                    <a:cubicBezTo>
                      <a:pt x="2192036" y="19262"/>
                      <a:pt x="2196260" y="29461"/>
                      <a:pt x="2196260" y="40094"/>
                    </a:cubicBezTo>
                    <a:lnTo>
                      <a:pt x="2196260" y="393062"/>
                    </a:lnTo>
                    <a:cubicBezTo>
                      <a:pt x="2196260" y="403696"/>
                      <a:pt x="2192036" y="413894"/>
                      <a:pt x="2184517" y="421413"/>
                    </a:cubicBezTo>
                    <a:cubicBezTo>
                      <a:pt x="2176998" y="428932"/>
                      <a:pt x="2166800" y="433156"/>
                      <a:pt x="2156166" y="433156"/>
                    </a:cubicBezTo>
                    <a:lnTo>
                      <a:pt x="40094" y="433156"/>
                    </a:lnTo>
                    <a:cubicBezTo>
                      <a:pt x="29461" y="433156"/>
                      <a:pt x="19262" y="428932"/>
                      <a:pt x="11743" y="421413"/>
                    </a:cubicBezTo>
                    <a:cubicBezTo>
                      <a:pt x="4224" y="413894"/>
                      <a:pt x="0" y="403696"/>
                      <a:pt x="0" y="393062"/>
                    </a:cubicBezTo>
                    <a:lnTo>
                      <a:pt x="0" y="40094"/>
                    </a:lnTo>
                    <a:cubicBezTo>
                      <a:pt x="0" y="29461"/>
                      <a:pt x="4224" y="19262"/>
                      <a:pt x="11743" y="11743"/>
                    </a:cubicBezTo>
                    <a:cubicBezTo>
                      <a:pt x="19262" y="4224"/>
                      <a:pt x="29461" y="0"/>
                      <a:pt x="40094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196260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00386" y="95456"/>
              <a:ext cx="9067693" cy="1637056"/>
              <a:chOff x="0" y="0"/>
              <a:chExt cx="2148685" cy="38791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48685" cy="387918"/>
              </a:xfrm>
              <a:custGeom>
                <a:avLst/>
                <a:gdLst/>
                <a:ahLst/>
                <a:cxnLst/>
                <a:rect l="l" t="t" r="r" b="b"/>
                <a:pathLst>
                  <a:path w="2148685" h="387918">
                    <a:moveTo>
                      <a:pt x="40982" y="0"/>
                    </a:moveTo>
                    <a:lnTo>
                      <a:pt x="2107703" y="0"/>
                    </a:lnTo>
                    <a:cubicBezTo>
                      <a:pt x="2130337" y="0"/>
                      <a:pt x="2148685" y="18348"/>
                      <a:pt x="2148685" y="40982"/>
                    </a:cubicBezTo>
                    <a:lnTo>
                      <a:pt x="2148685" y="346936"/>
                    </a:lnTo>
                    <a:cubicBezTo>
                      <a:pt x="2148685" y="369569"/>
                      <a:pt x="2130337" y="387918"/>
                      <a:pt x="2107703" y="387918"/>
                    </a:cubicBezTo>
                    <a:lnTo>
                      <a:pt x="40982" y="387918"/>
                    </a:lnTo>
                    <a:cubicBezTo>
                      <a:pt x="18348" y="387918"/>
                      <a:pt x="0" y="369569"/>
                      <a:pt x="0" y="346936"/>
                    </a:cubicBezTo>
                    <a:lnTo>
                      <a:pt x="0" y="40982"/>
                    </a:lnTo>
                    <a:cubicBezTo>
                      <a:pt x="0" y="18348"/>
                      <a:pt x="18348" y="0"/>
                      <a:pt x="4098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48685" cy="426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1548961" y="4458012"/>
            <a:ext cx="6951348" cy="1227372"/>
            <a:chOff x="0" y="0"/>
            <a:chExt cx="9268465" cy="163649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268465" cy="1636496"/>
              <a:chOff x="0" y="0"/>
              <a:chExt cx="2196260" cy="38778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196260" cy="387785"/>
              </a:xfrm>
              <a:custGeom>
                <a:avLst/>
                <a:gdLst/>
                <a:ahLst/>
                <a:cxnLst/>
                <a:rect l="l" t="t" r="r" b="b"/>
                <a:pathLst>
                  <a:path w="2196260" h="387785">
                    <a:moveTo>
                      <a:pt x="40094" y="0"/>
                    </a:moveTo>
                    <a:lnTo>
                      <a:pt x="2156166" y="0"/>
                    </a:lnTo>
                    <a:cubicBezTo>
                      <a:pt x="2166800" y="0"/>
                      <a:pt x="2176998" y="4224"/>
                      <a:pt x="2184517" y="11743"/>
                    </a:cubicBezTo>
                    <a:cubicBezTo>
                      <a:pt x="2192036" y="19262"/>
                      <a:pt x="2196260" y="29461"/>
                      <a:pt x="2196260" y="40094"/>
                    </a:cubicBezTo>
                    <a:lnTo>
                      <a:pt x="2196260" y="347691"/>
                    </a:lnTo>
                    <a:cubicBezTo>
                      <a:pt x="2196260" y="358324"/>
                      <a:pt x="2192036" y="368523"/>
                      <a:pt x="2184517" y="376042"/>
                    </a:cubicBezTo>
                    <a:cubicBezTo>
                      <a:pt x="2176998" y="383561"/>
                      <a:pt x="2166800" y="387785"/>
                      <a:pt x="2156166" y="387785"/>
                    </a:cubicBezTo>
                    <a:lnTo>
                      <a:pt x="40094" y="387785"/>
                    </a:lnTo>
                    <a:cubicBezTo>
                      <a:pt x="29461" y="387785"/>
                      <a:pt x="19262" y="383561"/>
                      <a:pt x="11743" y="376042"/>
                    </a:cubicBezTo>
                    <a:cubicBezTo>
                      <a:pt x="4224" y="368523"/>
                      <a:pt x="0" y="358324"/>
                      <a:pt x="0" y="347691"/>
                    </a:cubicBezTo>
                    <a:lnTo>
                      <a:pt x="0" y="40094"/>
                    </a:lnTo>
                    <a:cubicBezTo>
                      <a:pt x="0" y="29461"/>
                      <a:pt x="4224" y="19262"/>
                      <a:pt x="11743" y="11743"/>
                    </a:cubicBezTo>
                    <a:cubicBezTo>
                      <a:pt x="19262" y="4224"/>
                      <a:pt x="29461" y="0"/>
                      <a:pt x="40094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196260" cy="425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00386" y="85458"/>
              <a:ext cx="9067693" cy="1465581"/>
              <a:chOff x="0" y="0"/>
              <a:chExt cx="2148685" cy="34728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148685" cy="347285"/>
              </a:xfrm>
              <a:custGeom>
                <a:avLst/>
                <a:gdLst/>
                <a:ahLst/>
                <a:cxnLst/>
                <a:rect l="l" t="t" r="r" b="b"/>
                <a:pathLst>
                  <a:path w="2148685" h="347285">
                    <a:moveTo>
                      <a:pt x="40982" y="0"/>
                    </a:moveTo>
                    <a:lnTo>
                      <a:pt x="2107703" y="0"/>
                    </a:lnTo>
                    <a:cubicBezTo>
                      <a:pt x="2130337" y="0"/>
                      <a:pt x="2148685" y="18348"/>
                      <a:pt x="2148685" y="40982"/>
                    </a:cubicBezTo>
                    <a:lnTo>
                      <a:pt x="2148685" y="306303"/>
                    </a:lnTo>
                    <a:cubicBezTo>
                      <a:pt x="2148685" y="328937"/>
                      <a:pt x="2130337" y="347285"/>
                      <a:pt x="2107703" y="347285"/>
                    </a:cubicBezTo>
                    <a:lnTo>
                      <a:pt x="40982" y="347285"/>
                    </a:lnTo>
                    <a:cubicBezTo>
                      <a:pt x="18348" y="347285"/>
                      <a:pt x="0" y="328937"/>
                      <a:pt x="0" y="306303"/>
                    </a:cubicBezTo>
                    <a:lnTo>
                      <a:pt x="0" y="40982"/>
                    </a:lnTo>
                    <a:cubicBezTo>
                      <a:pt x="0" y="18348"/>
                      <a:pt x="18348" y="0"/>
                      <a:pt x="4098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148685" cy="3853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1548961" y="2239753"/>
            <a:ext cx="4494071" cy="159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7"/>
              </a:lnSpc>
            </a:pPr>
            <a:r>
              <a:rPr lang="en-US" sz="5902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RAADSEL </a:t>
            </a:r>
          </a:p>
          <a:p>
            <a:pPr algn="ctr">
              <a:lnSpc>
                <a:spcPts val="6197"/>
              </a:lnSpc>
            </a:pPr>
            <a:r>
              <a:rPr lang="en-US" sz="5902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OPGELOST!</a:t>
            </a:r>
          </a:p>
        </p:txBody>
      </p:sp>
      <p:sp>
        <p:nvSpPr>
          <p:cNvPr id="20" name="Freeform 20"/>
          <p:cNvSpPr/>
          <p:nvPr/>
        </p:nvSpPr>
        <p:spPr>
          <a:xfrm rot="3221324">
            <a:off x="5477444" y="1361483"/>
            <a:ext cx="2791210" cy="2536512"/>
          </a:xfrm>
          <a:custGeom>
            <a:avLst/>
            <a:gdLst/>
            <a:ahLst/>
            <a:cxnLst/>
            <a:rect l="l" t="t" r="r" b="b"/>
            <a:pathLst>
              <a:path w="2791210" h="2536512">
                <a:moveTo>
                  <a:pt x="0" y="0"/>
                </a:moveTo>
                <a:lnTo>
                  <a:pt x="2791210" y="0"/>
                </a:lnTo>
                <a:lnTo>
                  <a:pt x="2791210" y="2536512"/>
                </a:lnTo>
                <a:lnTo>
                  <a:pt x="0" y="2536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620467" y="8282292"/>
            <a:ext cx="4704088" cy="1182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8"/>
              </a:lnSpc>
            </a:pPr>
            <a:r>
              <a:rPr lang="en-US" sz="430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WELKE INFO MIST ER NOG OP DEZE KAFT?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8961" y="5993130"/>
            <a:ext cx="6951348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“Er mist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nog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één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belangrijke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aanwijzing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. We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hebben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nog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niet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de hele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kaft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gezien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!”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50139" y="4762535"/>
            <a:ext cx="5948992" cy="68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</a:pPr>
            <a:r>
              <a:rPr lang="en-US" sz="4988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WACHT EENS EVEN...</a:t>
            </a:r>
          </a:p>
        </p:txBody>
      </p:sp>
      <p:sp>
        <p:nvSpPr>
          <p:cNvPr id="24" name="Freeform 24"/>
          <p:cNvSpPr/>
          <p:nvPr/>
        </p:nvSpPr>
        <p:spPr>
          <a:xfrm>
            <a:off x="9757139" y="485686"/>
            <a:ext cx="6266879" cy="8978729"/>
          </a:xfrm>
          <a:custGeom>
            <a:avLst/>
            <a:gdLst/>
            <a:ahLst/>
            <a:cxnLst/>
            <a:rect l="l" t="t" r="r" b="b"/>
            <a:pathLst>
              <a:path w="6266879" h="8978729">
                <a:moveTo>
                  <a:pt x="0" y="0"/>
                </a:moveTo>
                <a:lnTo>
                  <a:pt x="6266879" y="0"/>
                </a:lnTo>
                <a:lnTo>
                  <a:pt x="6266879" y="8978728"/>
                </a:lnTo>
                <a:lnTo>
                  <a:pt x="0" y="8978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757139" y="485686"/>
            <a:ext cx="6266879" cy="8978729"/>
          </a:xfrm>
          <a:custGeom>
            <a:avLst/>
            <a:gdLst/>
            <a:ahLst/>
            <a:cxnLst/>
            <a:rect l="l" t="t" r="r" b="b"/>
            <a:pathLst>
              <a:path w="6266879" h="8978729">
                <a:moveTo>
                  <a:pt x="0" y="0"/>
                </a:moveTo>
                <a:lnTo>
                  <a:pt x="6266879" y="0"/>
                </a:lnTo>
                <a:lnTo>
                  <a:pt x="6266879" y="8978728"/>
                </a:lnTo>
                <a:lnTo>
                  <a:pt x="0" y="8978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769089" y="1833296"/>
            <a:ext cx="8749821" cy="1967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0"/>
              </a:lnSpc>
            </a:pPr>
            <a:r>
              <a:rPr lang="en-US" sz="7267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MYSTERIE OPGELOST!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20682" y="3871141"/>
            <a:ext cx="12549071" cy="470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9"/>
              </a:lnSpc>
            </a:pP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Het is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jullie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gelukt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!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Jullie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zijn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klaar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om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te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starten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als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zelfstandige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detectives met...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een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nieuw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boekmysterie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! Maar wat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dat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is? Dat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horen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jullie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in de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volgende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les.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Wij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(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uitgeverij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Clavis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en auteur Melanie van de Peut)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zijn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heel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benieuwd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wat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jullie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ervan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gaan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maken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!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Stuur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gerust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een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berichtje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om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ons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te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laten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weten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hoe het was.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Bijvoorbeeld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via de website of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instagram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van Melanie @melanievandepeut of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stuur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een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berichtje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naar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 </a:t>
            </a:r>
            <a:r>
              <a:rPr lang="en-US" sz="3821" dirty="0" err="1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Clavis</a:t>
            </a:r>
            <a:r>
              <a:rPr lang="en-US" sz="3821" dirty="0">
                <a:solidFill>
                  <a:srgbClr val="333333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961027">
            <a:off x="2991695" y="9042428"/>
            <a:ext cx="3323973" cy="4227629"/>
          </a:xfrm>
          <a:custGeom>
            <a:avLst/>
            <a:gdLst/>
            <a:ahLst/>
            <a:cxnLst/>
            <a:rect l="l" t="t" r="r" b="b"/>
            <a:pathLst>
              <a:path w="3323973" h="4227629">
                <a:moveTo>
                  <a:pt x="0" y="0"/>
                </a:moveTo>
                <a:lnTo>
                  <a:pt x="3323974" y="0"/>
                </a:lnTo>
                <a:lnTo>
                  <a:pt x="3323974" y="4227629"/>
                </a:lnTo>
                <a:lnTo>
                  <a:pt x="0" y="4227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98743" y="7903704"/>
            <a:ext cx="3159026" cy="3794626"/>
          </a:xfrm>
          <a:custGeom>
            <a:avLst/>
            <a:gdLst/>
            <a:ahLst/>
            <a:cxnLst/>
            <a:rect l="l" t="t" r="r" b="b"/>
            <a:pathLst>
              <a:path w="3159026" h="3794626">
                <a:moveTo>
                  <a:pt x="0" y="0"/>
                </a:moveTo>
                <a:lnTo>
                  <a:pt x="3159025" y="0"/>
                </a:lnTo>
                <a:lnTo>
                  <a:pt x="3159025" y="3794625"/>
                </a:lnTo>
                <a:lnTo>
                  <a:pt x="0" y="379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16692">
            <a:off x="-860355" y="7035197"/>
            <a:ext cx="3426598" cy="4930356"/>
          </a:xfrm>
          <a:custGeom>
            <a:avLst/>
            <a:gdLst/>
            <a:ahLst/>
            <a:cxnLst/>
            <a:rect l="l" t="t" r="r" b="b"/>
            <a:pathLst>
              <a:path w="3426598" h="4930356">
                <a:moveTo>
                  <a:pt x="0" y="0"/>
                </a:moveTo>
                <a:lnTo>
                  <a:pt x="3426597" y="0"/>
                </a:lnTo>
                <a:lnTo>
                  <a:pt x="3426597" y="4930356"/>
                </a:lnTo>
                <a:lnTo>
                  <a:pt x="0" y="493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141955">
            <a:off x="15984979" y="4663428"/>
            <a:ext cx="3486940" cy="2793911"/>
          </a:xfrm>
          <a:custGeom>
            <a:avLst/>
            <a:gdLst/>
            <a:ahLst/>
            <a:cxnLst/>
            <a:rect l="l" t="t" r="r" b="b"/>
            <a:pathLst>
              <a:path w="3486940" h="2793911">
                <a:moveTo>
                  <a:pt x="0" y="0"/>
                </a:moveTo>
                <a:lnTo>
                  <a:pt x="3486941" y="0"/>
                </a:lnTo>
                <a:lnTo>
                  <a:pt x="3486941" y="2793911"/>
                </a:lnTo>
                <a:lnTo>
                  <a:pt x="0" y="2793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98743" y="-714218"/>
            <a:ext cx="3816696" cy="3783300"/>
          </a:xfrm>
          <a:custGeom>
            <a:avLst/>
            <a:gdLst/>
            <a:ahLst/>
            <a:cxnLst/>
            <a:rect l="l" t="t" r="r" b="b"/>
            <a:pathLst>
              <a:path w="3816696" h="3783300">
                <a:moveTo>
                  <a:pt x="0" y="0"/>
                </a:moveTo>
                <a:lnTo>
                  <a:pt x="3816696" y="0"/>
                </a:lnTo>
                <a:lnTo>
                  <a:pt x="3816696" y="3783300"/>
                </a:lnTo>
                <a:lnTo>
                  <a:pt x="0" y="37833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28897">
            <a:off x="7442982" y="8956300"/>
            <a:ext cx="2071673" cy="3741171"/>
          </a:xfrm>
          <a:custGeom>
            <a:avLst/>
            <a:gdLst/>
            <a:ahLst/>
            <a:cxnLst/>
            <a:rect l="l" t="t" r="r" b="b"/>
            <a:pathLst>
              <a:path w="2071673" h="3741171">
                <a:moveTo>
                  <a:pt x="0" y="0"/>
                </a:moveTo>
                <a:lnTo>
                  <a:pt x="2071674" y="0"/>
                </a:lnTo>
                <a:lnTo>
                  <a:pt x="2071674" y="3741171"/>
                </a:lnTo>
                <a:lnTo>
                  <a:pt x="0" y="3741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78202">
            <a:off x="10367409" y="8605496"/>
            <a:ext cx="4880677" cy="4636643"/>
          </a:xfrm>
          <a:custGeom>
            <a:avLst/>
            <a:gdLst/>
            <a:ahLst/>
            <a:cxnLst/>
            <a:rect l="l" t="t" r="r" b="b"/>
            <a:pathLst>
              <a:path w="4880677" h="4636643">
                <a:moveTo>
                  <a:pt x="0" y="0"/>
                </a:moveTo>
                <a:lnTo>
                  <a:pt x="4880677" y="0"/>
                </a:lnTo>
                <a:lnTo>
                  <a:pt x="4880677" y="4636644"/>
                </a:lnTo>
                <a:lnTo>
                  <a:pt x="0" y="4636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54074">
            <a:off x="-336331" y="-813229"/>
            <a:ext cx="3149817" cy="4292766"/>
          </a:xfrm>
          <a:custGeom>
            <a:avLst/>
            <a:gdLst/>
            <a:ahLst/>
            <a:cxnLst/>
            <a:rect l="l" t="t" r="r" b="b"/>
            <a:pathLst>
              <a:path w="3149817" h="4292766">
                <a:moveTo>
                  <a:pt x="0" y="0"/>
                </a:moveTo>
                <a:lnTo>
                  <a:pt x="3149817" y="0"/>
                </a:lnTo>
                <a:lnTo>
                  <a:pt x="3149817" y="4292767"/>
                </a:lnTo>
                <a:lnTo>
                  <a:pt x="0" y="42927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142229" flipH="1">
            <a:off x="-2764989" y="3881172"/>
            <a:ext cx="4719316" cy="3663369"/>
          </a:xfrm>
          <a:custGeom>
            <a:avLst/>
            <a:gdLst/>
            <a:ahLst/>
            <a:cxnLst/>
            <a:rect l="l" t="t" r="r" b="b"/>
            <a:pathLst>
              <a:path w="4719316" h="3663369">
                <a:moveTo>
                  <a:pt x="4719316" y="0"/>
                </a:moveTo>
                <a:lnTo>
                  <a:pt x="0" y="0"/>
                </a:lnTo>
                <a:lnTo>
                  <a:pt x="0" y="3663369"/>
                </a:lnTo>
                <a:lnTo>
                  <a:pt x="4719316" y="3663369"/>
                </a:lnTo>
                <a:lnTo>
                  <a:pt x="4719316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02404" flipH="1">
            <a:off x="3357886" y="-5328683"/>
            <a:ext cx="4744380" cy="6465935"/>
          </a:xfrm>
          <a:custGeom>
            <a:avLst/>
            <a:gdLst/>
            <a:ahLst/>
            <a:cxnLst/>
            <a:rect l="l" t="t" r="r" b="b"/>
            <a:pathLst>
              <a:path w="4744380" h="6465935">
                <a:moveTo>
                  <a:pt x="4744380" y="0"/>
                </a:moveTo>
                <a:lnTo>
                  <a:pt x="0" y="0"/>
                </a:lnTo>
                <a:lnTo>
                  <a:pt x="0" y="6465935"/>
                </a:lnTo>
                <a:lnTo>
                  <a:pt x="4744380" y="6465935"/>
                </a:lnTo>
                <a:lnTo>
                  <a:pt x="474438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798422">
            <a:off x="9829444" y="-834483"/>
            <a:ext cx="5180344" cy="1942629"/>
          </a:xfrm>
          <a:custGeom>
            <a:avLst/>
            <a:gdLst/>
            <a:ahLst/>
            <a:cxnLst/>
            <a:rect l="l" t="t" r="r" b="b"/>
            <a:pathLst>
              <a:path w="5180344" h="1942629">
                <a:moveTo>
                  <a:pt x="0" y="0"/>
                </a:moveTo>
                <a:lnTo>
                  <a:pt x="5180345" y="0"/>
                </a:lnTo>
                <a:lnTo>
                  <a:pt x="5180345" y="1942629"/>
                </a:lnTo>
                <a:lnTo>
                  <a:pt x="0" y="194262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813804" y="1754214"/>
            <a:ext cx="1211625" cy="1735928"/>
          </a:xfrm>
          <a:custGeom>
            <a:avLst/>
            <a:gdLst/>
            <a:ahLst/>
            <a:cxnLst/>
            <a:rect l="l" t="t" r="r" b="b"/>
            <a:pathLst>
              <a:path w="1211625" h="1735928">
                <a:moveTo>
                  <a:pt x="0" y="0"/>
                </a:moveTo>
                <a:lnTo>
                  <a:pt x="1211625" y="0"/>
                </a:lnTo>
                <a:lnTo>
                  <a:pt x="1211625" y="1735927"/>
                </a:lnTo>
                <a:lnTo>
                  <a:pt x="0" y="173592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769089" y="1678245"/>
            <a:ext cx="1914138" cy="1914138"/>
          </a:xfrm>
          <a:custGeom>
            <a:avLst/>
            <a:gdLst/>
            <a:ahLst/>
            <a:cxnLst/>
            <a:rect l="l" t="t" r="r" b="b"/>
            <a:pathLst>
              <a:path w="1914138" h="1914138">
                <a:moveTo>
                  <a:pt x="0" y="0"/>
                </a:moveTo>
                <a:lnTo>
                  <a:pt x="1914138" y="0"/>
                </a:lnTo>
                <a:lnTo>
                  <a:pt x="1914138" y="1914138"/>
                </a:lnTo>
                <a:lnTo>
                  <a:pt x="0" y="191413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857867" y="463319"/>
            <a:ext cx="12572266" cy="16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20"/>
              </a:lnSpc>
            </a:pPr>
            <a:r>
              <a:rPr lang="en-US" sz="930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HET NIEUWE RAADSEL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68577" y="3393605"/>
            <a:ext cx="5981487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Je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ontvangt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geheimzinnig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boek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met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alleen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flaptekst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825617" y="3402807"/>
            <a:ext cx="1051781" cy="1370977"/>
            <a:chOff x="0" y="0"/>
            <a:chExt cx="1402375" cy="182796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402375" cy="1827969"/>
              <a:chOff x="0" y="0"/>
              <a:chExt cx="332307" cy="43315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32307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332307" h="433156">
                    <a:moveTo>
                      <a:pt x="166154" y="0"/>
                    </a:moveTo>
                    <a:lnTo>
                      <a:pt x="166154" y="0"/>
                    </a:lnTo>
                    <a:cubicBezTo>
                      <a:pt x="210220" y="0"/>
                      <a:pt x="252482" y="17505"/>
                      <a:pt x="283642" y="48665"/>
                    </a:cubicBezTo>
                    <a:cubicBezTo>
                      <a:pt x="314802" y="79825"/>
                      <a:pt x="332307" y="122087"/>
                      <a:pt x="332307" y="166154"/>
                    </a:cubicBezTo>
                    <a:lnTo>
                      <a:pt x="332307" y="267003"/>
                    </a:lnTo>
                    <a:cubicBezTo>
                      <a:pt x="332307" y="311069"/>
                      <a:pt x="314802" y="353331"/>
                      <a:pt x="283642" y="384491"/>
                    </a:cubicBezTo>
                    <a:cubicBezTo>
                      <a:pt x="252482" y="415651"/>
                      <a:pt x="210220" y="433156"/>
                      <a:pt x="166154" y="433156"/>
                    </a:cubicBezTo>
                    <a:lnTo>
                      <a:pt x="166154" y="433156"/>
                    </a:lnTo>
                    <a:cubicBezTo>
                      <a:pt x="122087" y="433156"/>
                      <a:pt x="79825" y="415651"/>
                      <a:pt x="48665" y="384491"/>
                    </a:cubicBezTo>
                    <a:cubicBezTo>
                      <a:pt x="17505" y="353331"/>
                      <a:pt x="0" y="311069"/>
                      <a:pt x="0" y="267003"/>
                    </a:cubicBezTo>
                    <a:lnTo>
                      <a:pt x="0" y="166154"/>
                    </a:lnTo>
                    <a:cubicBezTo>
                      <a:pt x="0" y="122087"/>
                      <a:pt x="17505" y="79825"/>
                      <a:pt x="48665" y="48665"/>
                    </a:cubicBezTo>
                    <a:cubicBezTo>
                      <a:pt x="79825" y="17505"/>
                      <a:pt x="122087" y="0"/>
                      <a:pt x="166154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32307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75457" y="76820"/>
              <a:ext cx="1251460" cy="1674329"/>
              <a:chOff x="0" y="0"/>
              <a:chExt cx="296547" cy="3967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96547" cy="396750"/>
              </a:xfrm>
              <a:custGeom>
                <a:avLst/>
                <a:gdLst/>
                <a:ahLst/>
                <a:cxnLst/>
                <a:rect l="l" t="t" r="r" b="b"/>
                <a:pathLst>
                  <a:path w="296547" h="396750">
                    <a:moveTo>
                      <a:pt x="148273" y="0"/>
                    </a:moveTo>
                    <a:lnTo>
                      <a:pt x="148273" y="0"/>
                    </a:lnTo>
                    <a:cubicBezTo>
                      <a:pt x="187598" y="0"/>
                      <a:pt x="225312" y="15622"/>
                      <a:pt x="253118" y="43428"/>
                    </a:cubicBezTo>
                    <a:cubicBezTo>
                      <a:pt x="280925" y="71235"/>
                      <a:pt x="296547" y="108949"/>
                      <a:pt x="296547" y="148273"/>
                    </a:cubicBezTo>
                    <a:lnTo>
                      <a:pt x="296547" y="248476"/>
                    </a:lnTo>
                    <a:cubicBezTo>
                      <a:pt x="296547" y="287801"/>
                      <a:pt x="280925" y="325515"/>
                      <a:pt x="253118" y="353322"/>
                    </a:cubicBezTo>
                    <a:cubicBezTo>
                      <a:pt x="225312" y="381128"/>
                      <a:pt x="187598" y="396750"/>
                      <a:pt x="148273" y="396750"/>
                    </a:cubicBezTo>
                    <a:lnTo>
                      <a:pt x="148273" y="396750"/>
                    </a:lnTo>
                    <a:cubicBezTo>
                      <a:pt x="108949" y="396750"/>
                      <a:pt x="71235" y="381128"/>
                      <a:pt x="43428" y="353322"/>
                    </a:cubicBezTo>
                    <a:cubicBezTo>
                      <a:pt x="15622" y="325515"/>
                      <a:pt x="0" y="287801"/>
                      <a:pt x="0" y="248476"/>
                    </a:cubicBezTo>
                    <a:lnTo>
                      <a:pt x="0" y="148273"/>
                    </a:lnTo>
                    <a:cubicBezTo>
                      <a:pt x="0" y="108949"/>
                      <a:pt x="15622" y="71235"/>
                      <a:pt x="43428" y="43428"/>
                    </a:cubicBezTo>
                    <a:cubicBezTo>
                      <a:pt x="71235" y="15622"/>
                      <a:pt x="108949" y="0"/>
                      <a:pt x="14827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96547" cy="434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5547" y="390109"/>
              <a:ext cx="1211281" cy="1133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 b="1">
                  <a:solidFill>
                    <a:srgbClr val="333333"/>
                  </a:solidFill>
                  <a:latin typeface="Linotype Feltpen Medium"/>
                  <a:ea typeface="Linotype Feltpen Medium"/>
                  <a:cs typeface="Linotype Feltpen Medium"/>
                  <a:sym typeface="Linotype Feltpen Medium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25617" y="5515316"/>
            <a:ext cx="1051781" cy="1370977"/>
            <a:chOff x="0" y="0"/>
            <a:chExt cx="1402375" cy="182796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402375" cy="1827969"/>
              <a:chOff x="0" y="0"/>
              <a:chExt cx="332307" cy="4331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32307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332307" h="433156">
                    <a:moveTo>
                      <a:pt x="166154" y="0"/>
                    </a:moveTo>
                    <a:lnTo>
                      <a:pt x="166154" y="0"/>
                    </a:lnTo>
                    <a:cubicBezTo>
                      <a:pt x="210220" y="0"/>
                      <a:pt x="252482" y="17505"/>
                      <a:pt x="283642" y="48665"/>
                    </a:cubicBezTo>
                    <a:cubicBezTo>
                      <a:pt x="314802" y="79825"/>
                      <a:pt x="332307" y="122087"/>
                      <a:pt x="332307" y="166154"/>
                    </a:cubicBezTo>
                    <a:lnTo>
                      <a:pt x="332307" y="267003"/>
                    </a:lnTo>
                    <a:cubicBezTo>
                      <a:pt x="332307" y="311069"/>
                      <a:pt x="314802" y="353331"/>
                      <a:pt x="283642" y="384491"/>
                    </a:cubicBezTo>
                    <a:cubicBezTo>
                      <a:pt x="252482" y="415651"/>
                      <a:pt x="210220" y="433156"/>
                      <a:pt x="166154" y="433156"/>
                    </a:cubicBezTo>
                    <a:lnTo>
                      <a:pt x="166154" y="433156"/>
                    </a:lnTo>
                    <a:cubicBezTo>
                      <a:pt x="122087" y="433156"/>
                      <a:pt x="79825" y="415651"/>
                      <a:pt x="48665" y="384491"/>
                    </a:cubicBezTo>
                    <a:cubicBezTo>
                      <a:pt x="17505" y="353331"/>
                      <a:pt x="0" y="311069"/>
                      <a:pt x="0" y="267003"/>
                    </a:cubicBezTo>
                    <a:lnTo>
                      <a:pt x="0" y="166154"/>
                    </a:lnTo>
                    <a:cubicBezTo>
                      <a:pt x="0" y="122087"/>
                      <a:pt x="17505" y="79825"/>
                      <a:pt x="48665" y="48665"/>
                    </a:cubicBezTo>
                    <a:cubicBezTo>
                      <a:pt x="79825" y="17505"/>
                      <a:pt x="122087" y="0"/>
                      <a:pt x="166154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32307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75457" y="76820"/>
              <a:ext cx="1251460" cy="1674329"/>
              <a:chOff x="0" y="0"/>
              <a:chExt cx="296547" cy="39675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96547" cy="396750"/>
              </a:xfrm>
              <a:custGeom>
                <a:avLst/>
                <a:gdLst/>
                <a:ahLst/>
                <a:cxnLst/>
                <a:rect l="l" t="t" r="r" b="b"/>
                <a:pathLst>
                  <a:path w="296547" h="396750">
                    <a:moveTo>
                      <a:pt x="148273" y="0"/>
                    </a:moveTo>
                    <a:lnTo>
                      <a:pt x="148273" y="0"/>
                    </a:lnTo>
                    <a:cubicBezTo>
                      <a:pt x="187598" y="0"/>
                      <a:pt x="225312" y="15622"/>
                      <a:pt x="253118" y="43428"/>
                    </a:cubicBezTo>
                    <a:cubicBezTo>
                      <a:pt x="280925" y="71235"/>
                      <a:pt x="296547" y="108949"/>
                      <a:pt x="296547" y="148273"/>
                    </a:cubicBezTo>
                    <a:lnTo>
                      <a:pt x="296547" y="248476"/>
                    </a:lnTo>
                    <a:cubicBezTo>
                      <a:pt x="296547" y="287801"/>
                      <a:pt x="280925" y="325515"/>
                      <a:pt x="253118" y="353322"/>
                    </a:cubicBezTo>
                    <a:cubicBezTo>
                      <a:pt x="225312" y="381128"/>
                      <a:pt x="187598" y="396750"/>
                      <a:pt x="148273" y="396750"/>
                    </a:cubicBezTo>
                    <a:lnTo>
                      <a:pt x="148273" y="396750"/>
                    </a:lnTo>
                    <a:cubicBezTo>
                      <a:pt x="108949" y="396750"/>
                      <a:pt x="71235" y="381128"/>
                      <a:pt x="43428" y="353322"/>
                    </a:cubicBezTo>
                    <a:cubicBezTo>
                      <a:pt x="15622" y="325515"/>
                      <a:pt x="0" y="287801"/>
                      <a:pt x="0" y="248476"/>
                    </a:cubicBezTo>
                    <a:lnTo>
                      <a:pt x="0" y="148273"/>
                    </a:lnTo>
                    <a:cubicBezTo>
                      <a:pt x="0" y="108949"/>
                      <a:pt x="15622" y="71235"/>
                      <a:pt x="43428" y="43428"/>
                    </a:cubicBezTo>
                    <a:cubicBezTo>
                      <a:pt x="71235" y="15622"/>
                      <a:pt x="108949" y="0"/>
                      <a:pt x="14827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96547" cy="434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95547" y="390109"/>
              <a:ext cx="1211281" cy="1133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 b="1">
                  <a:solidFill>
                    <a:srgbClr val="333333"/>
                  </a:solidFill>
                  <a:latin typeface="Linotype Feltpen Medium"/>
                  <a:ea typeface="Linotype Feltpen Medium"/>
                  <a:cs typeface="Linotype Feltpen Medium"/>
                  <a:sym typeface="Linotype Feltpen Medium"/>
                </a:rPr>
                <a:t>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25617" y="7627825"/>
            <a:ext cx="1051781" cy="1370977"/>
            <a:chOff x="0" y="0"/>
            <a:chExt cx="1402375" cy="182796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402375" cy="1827969"/>
              <a:chOff x="0" y="0"/>
              <a:chExt cx="332307" cy="4331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32307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332307" h="433156">
                    <a:moveTo>
                      <a:pt x="166154" y="0"/>
                    </a:moveTo>
                    <a:lnTo>
                      <a:pt x="166154" y="0"/>
                    </a:lnTo>
                    <a:cubicBezTo>
                      <a:pt x="210220" y="0"/>
                      <a:pt x="252482" y="17505"/>
                      <a:pt x="283642" y="48665"/>
                    </a:cubicBezTo>
                    <a:cubicBezTo>
                      <a:pt x="314802" y="79825"/>
                      <a:pt x="332307" y="122087"/>
                      <a:pt x="332307" y="166154"/>
                    </a:cubicBezTo>
                    <a:lnTo>
                      <a:pt x="332307" y="267003"/>
                    </a:lnTo>
                    <a:cubicBezTo>
                      <a:pt x="332307" y="311069"/>
                      <a:pt x="314802" y="353331"/>
                      <a:pt x="283642" y="384491"/>
                    </a:cubicBezTo>
                    <a:cubicBezTo>
                      <a:pt x="252482" y="415651"/>
                      <a:pt x="210220" y="433156"/>
                      <a:pt x="166154" y="433156"/>
                    </a:cubicBezTo>
                    <a:lnTo>
                      <a:pt x="166154" y="433156"/>
                    </a:lnTo>
                    <a:cubicBezTo>
                      <a:pt x="122087" y="433156"/>
                      <a:pt x="79825" y="415651"/>
                      <a:pt x="48665" y="384491"/>
                    </a:cubicBezTo>
                    <a:cubicBezTo>
                      <a:pt x="17505" y="353331"/>
                      <a:pt x="0" y="311069"/>
                      <a:pt x="0" y="267003"/>
                    </a:cubicBezTo>
                    <a:lnTo>
                      <a:pt x="0" y="166154"/>
                    </a:lnTo>
                    <a:cubicBezTo>
                      <a:pt x="0" y="122087"/>
                      <a:pt x="17505" y="79825"/>
                      <a:pt x="48665" y="48665"/>
                    </a:cubicBezTo>
                    <a:cubicBezTo>
                      <a:pt x="79825" y="17505"/>
                      <a:pt x="122087" y="0"/>
                      <a:pt x="166154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32307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5457" y="76820"/>
              <a:ext cx="1251460" cy="1674329"/>
              <a:chOff x="0" y="0"/>
              <a:chExt cx="296547" cy="39675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96547" cy="396750"/>
              </a:xfrm>
              <a:custGeom>
                <a:avLst/>
                <a:gdLst/>
                <a:ahLst/>
                <a:cxnLst/>
                <a:rect l="l" t="t" r="r" b="b"/>
                <a:pathLst>
                  <a:path w="296547" h="396750">
                    <a:moveTo>
                      <a:pt x="148273" y="0"/>
                    </a:moveTo>
                    <a:lnTo>
                      <a:pt x="148273" y="0"/>
                    </a:lnTo>
                    <a:cubicBezTo>
                      <a:pt x="187598" y="0"/>
                      <a:pt x="225312" y="15622"/>
                      <a:pt x="253118" y="43428"/>
                    </a:cubicBezTo>
                    <a:cubicBezTo>
                      <a:pt x="280925" y="71235"/>
                      <a:pt x="296547" y="108949"/>
                      <a:pt x="296547" y="148273"/>
                    </a:cubicBezTo>
                    <a:lnTo>
                      <a:pt x="296547" y="248476"/>
                    </a:lnTo>
                    <a:cubicBezTo>
                      <a:pt x="296547" y="287801"/>
                      <a:pt x="280925" y="325515"/>
                      <a:pt x="253118" y="353322"/>
                    </a:cubicBezTo>
                    <a:cubicBezTo>
                      <a:pt x="225312" y="381128"/>
                      <a:pt x="187598" y="396750"/>
                      <a:pt x="148273" y="396750"/>
                    </a:cubicBezTo>
                    <a:lnTo>
                      <a:pt x="148273" y="396750"/>
                    </a:lnTo>
                    <a:cubicBezTo>
                      <a:pt x="108949" y="396750"/>
                      <a:pt x="71235" y="381128"/>
                      <a:pt x="43428" y="353322"/>
                    </a:cubicBezTo>
                    <a:cubicBezTo>
                      <a:pt x="15622" y="325515"/>
                      <a:pt x="0" y="287801"/>
                      <a:pt x="0" y="248476"/>
                    </a:cubicBezTo>
                    <a:lnTo>
                      <a:pt x="0" y="148273"/>
                    </a:lnTo>
                    <a:cubicBezTo>
                      <a:pt x="0" y="108949"/>
                      <a:pt x="15622" y="71235"/>
                      <a:pt x="43428" y="43428"/>
                    </a:cubicBezTo>
                    <a:cubicBezTo>
                      <a:pt x="71235" y="15622"/>
                      <a:pt x="108949" y="0"/>
                      <a:pt x="14827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96547" cy="434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95547" y="390109"/>
              <a:ext cx="1211281" cy="1133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 b="1">
                  <a:solidFill>
                    <a:srgbClr val="333333"/>
                  </a:solidFill>
                  <a:latin typeface="Linotype Feltpen Medium"/>
                  <a:ea typeface="Linotype Feltpen Medium"/>
                  <a:cs typeface="Linotype Feltpen Medium"/>
                  <a:sym typeface="Linotype Feltpen Medium"/>
                </a:rPr>
                <a:t>3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368577" y="5573113"/>
            <a:ext cx="5981487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Gebruik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de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aanwijzingen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en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probeer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te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onthullen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... -&gt;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68577" y="7618623"/>
            <a:ext cx="5981487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Hoe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ziet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de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kaft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van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dit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boek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eruit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608889" y="2230923"/>
            <a:ext cx="4884027" cy="7027377"/>
          </a:xfrm>
          <a:custGeom>
            <a:avLst/>
            <a:gdLst/>
            <a:ahLst/>
            <a:cxnLst/>
            <a:rect l="l" t="t" r="r" b="b"/>
            <a:pathLst>
              <a:path w="4884027" h="7027377">
                <a:moveTo>
                  <a:pt x="0" y="0"/>
                </a:moveTo>
                <a:lnTo>
                  <a:pt x="4884027" y="0"/>
                </a:lnTo>
                <a:lnTo>
                  <a:pt x="4884027" y="7027377"/>
                </a:lnTo>
                <a:lnTo>
                  <a:pt x="0" y="7027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1149985"/>
            <a:ext cx="1704811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999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OP ZOEK NAAR HET VERHAAL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133527" y="5077479"/>
            <a:ext cx="4817005" cy="1370977"/>
            <a:chOff x="0" y="0"/>
            <a:chExt cx="6422673" cy="182796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422673" cy="1827969"/>
              <a:chOff x="0" y="0"/>
              <a:chExt cx="1521920" cy="43315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21920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1521920" h="433156">
                    <a:moveTo>
                      <a:pt x="57859" y="0"/>
                    </a:moveTo>
                    <a:lnTo>
                      <a:pt x="1464060" y="0"/>
                    </a:lnTo>
                    <a:cubicBezTo>
                      <a:pt x="1479406" y="0"/>
                      <a:pt x="1494123" y="6096"/>
                      <a:pt x="1504973" y="16947"/>
                    </a:cubicBezTo>
                    <a:cubicBezTo>
                      <a:pt x="1515824" y="27797"/>
                      <a:pt x="1521920" y="42514"/>
                      <a:pt x="1521920" y="57859"/>
                    </a:cubicBezTo>
                    <a:lnTo>
                      <a:pt x="1521920" y="375297"/>
                    </a:lnTo>
                    <a:cubicBezTo>
                      <a:pt x="1521920" y="390642"/>
                      <a:pt x="1515824" y="405359"/>
                      <a:pt x="1504973" y="416210"/>
                    </a:cubicBezTo>
                    <a:cubicBezTo>
                      <a:pt x="1494123" y="427061"/>
                      <a:pt x="1479406" y="433156"/>
                      <a:pt x="1464060" y="433156"/>
                    </a:cubicBezTo>
                    <a:lnTo>
                      <a:pt x="57859" y="433156"/>
                    </a:lnTo>
                    <a:cubicBezTo>
                      <a:pt x="42514" y="433156"/>
                      <a:pt x="27797" y="427061"/>
                      <a:pt x="16947" y="416210"/>
                    </a:cubicBezTo>
                    <a:cubicBezTo>
                      <a:pt x="6096" y="405359"/>
                      <a:pt x="0" y="390642"/>
                      <a:pt x="0" y="375297"/>
                    </a:cubicBezTo>
                    <a:lnTo>
                      <a:pt x="0" y="57859"/>
                    </a:lnTo>
                    <a:cubicBezTo>
                      <a:pt x="0" y="42514"/>
                      <a:pt x="6096" y="27797"/>
                      <a:pt x="16947" y="16947"/>
                    </a:cubicBezTo>
                    <a:cubicBezTo>
                      <a:pt x="27797" y="6096"/>
                      <a:pt x="42514" y="0"/>
                      <a:pt x="57859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521920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9563" y="95456"/>
              <a:ext cx="6283546" cy="1637056"/>
              <a:chOff x="0" y="0"/>
              <a:chExt cx="1488952" cy="387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88952" cy="387918"/>
              </a:xfrm>
              <a:custGeom>
                <a:avLst/>
                <a:gdLst/>
                <a:ahLst/>
                <a:cxnLst/>
                <a:rect l="l" t="t" r="r" b="b"/>
                <a:pathLst>
                  <a:path w="1488952" h="387918">
                    <a:moveTo>
                      <a:pt x="59141" y="0"/>
                    </a:moveTo>
                    <a:lnTo>
                      <a:pt x="1429812" y="0"/>
                    </a:lnTo>
                    <a:cubicBezTo>
                      <a:pt x="1445497" y="0"/>
                      <a:pt x="1460540" y="6231"/>
                      <a:pt x="1471631" y="17322"/>
                    </a:cubicBezTo>
                    <a:cubicBezTo>
                      <a:pt x="1482722" y="28413"/>
                      <a:pt x="1488952" y="43455"/>
                      <a:pt x="1488952" y="59141"/>
                    </a:cubicBezTo>
                    <a:lnTo>
                      <a:pt x="1488952" y="328777"/>
                    </a:lnTo>
                    <a:cubicBezTo>
                      <a:pt x="1488952" y="361440"/>
                      <a:pt x="1462474" y="387918"/>
                      <a:pt x="1429812" y="387918"/>
                    </a:cubicBezTo>
                    <a:lnTo>
                      <a:pt x="59141" y="387918"/>
                    </a:lnTo>
                    <a:cubicBezTo>
                      <a:pt x="26478" y="387918"/>
                      <a:pt x="0" y="361440"/>
                      <a:pt x="0" y="328777"/>
                    </a:cubicBezTo>
                    <a:lnTo>
                      <a:pt x="0" y="59141"/>
                    </a:lnTo>
                    <a:cubicBezTo>
                      <a:pt x="0" y="26478"/>
                      <a:pt x="26478" y="0"/>
                      <a:pt x="5914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488952" cy="426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337468" y="5077479"/>
            <a:ext cx="4817005" cy="1370977"/>
            <a:chOff x="0" y="0"/>
            <a:chExt cx="6422673" cy="182796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422673" cy="1827969"/>
              <a:chOff x="0" y="0"/>
              <a:chExt cx="1521920" cy="4331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21920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1521920" h="433156">
                    <a:moveTo>
                      <a:pt x="57859" y="0"/>
                    </a:moveTo>
                    <a:lnTo>
                      <a:pt x="1464060" y="0"/>
                    </a:lnTo>
                    <a:cubicBezTo>
                      <a:pt x="1479406" y="0"/>
                      <a:pt x="1494123" y="6096"/>
                      <a:pt x="1504973" y="16947"/>
                    </a:cubicBezTo>
                    <a:cubicBezTo>
                      <a:pt x="1515824" y="27797"/>
                      <a:pt x="1521920" y="42514"/>
                      <a:pt x="1521920" y="57859"/>
                    </a:cubicBezTo>
                    <a:lnTo>
                      <a:pt x="1521920" y="375297"/>
                    </a:lnTo>
                    <a:cubicBezTo>
                      <a:pt x="1521920" y="390642"/>
                      <a:pt x="1515824" y="405359"/>
                      <a:pt x="1504973" y="416210"/>
                    </a:cubicBezTo>
                    <a:cubicBezTo>
                      <a:pt x="1494123" y="427061"/>
                      <a:pt x="1479406" y="433156"/>
                      <a:pt x="1464060" y="433156"/>
                    </a:cubicBezTo>
                    <a:lnTo>
                      <a:pt x="57859" y="433156"/>
                    </a:lnTo>
                    <a:cubicBezTo>
                      <a:pt x="42514" y="433156"/>
                      <a:pt x="27797" y="427061"/>
                      <a:pt x="16947" y="416210"/>
                    </a:cubicBezTo>
                    <a:cubicBezTo>
                      <a:pt x="6096" y="405359"/>
                      <a:pt x="0" y="390642"/>
                      <a:pt x="0" y="375297"/>
                    </a:cubicBezTo>
                    <a:lnTo>
                      <a:pt x="0" y="57859"/>
                    </a:lnTo>
                    <a:cubicBezTo>
                      <a:pt x="0" y="42514"/>
                      <a:pt x="6096" y="27797"/>
                      <a:pt x="16947" y="16947"/>
                    </a:cubicBezTo>
                    <a:cubicBezTo>
                      <a:pt x="27797" y="6096"/>
                      <a:pt x="42514" y="0"/>
                      <a:pt x="57859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521920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69563" y="95456"/>
              <a:ext cx="6283546" cy="1637056"/>
              <a:chOff x="0" y="0"/>
              <a:chExt cx="1488952" cy="38791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88952" cy="387918"/>
              </a:xfrm>
              <a:custGeom>
                <a:avLst/>
                <a:gdLst/>
                <a:ahLst/>
                <a:cxnLst/>
                <a:rect l="l" t="t" r="r" b="b"/>
                <a:pathLst>
                  <a:path w="1488952" h="387918">
                    <a:moveTo>
                      <a:pt x="59141" y="0"/>
                    </a:moveTo>
                    <a:lnTo>
                      <a:pt x="1429812" y="0"/>
                    </a:lnTo>
                    <a:cubicBezTo>
                      <a:pt x="1445497" y="0"/>
                      <a:pt x="1460540" y="6231"/>
                      <a:pt x="1471631" y="17322"/>
                    </a:cubicBezTo>
                    <a:cubicBezTo>
                      <a:pt x="1482722" y="28413"/>
                      <a:pt x="1488952" y="43455"/>
                      <a:pt x="1488952" y="59141"/>
                    </a:cubicBezTo>
                    <a:lnTo>
                      <a:pt x="1488952" y="328777"/>
                    </a:lnTo>
                    <a:cubicBezTo>
                      <a:pt x="1488952" y="361440"/>
                      <a:pt x="1462474" y="387918"/>
                      <a:pt x="1429812" y="387918"/>
                    </a:cubicBezTo>
                    <a:lnTo>
                      <a:pt x="59141" y="387918"/>
                    </a:lnTo>
                    <a:cubicBezTo>
                      <a:pt x="26478" y="387918"/>
                      <a:pt x="0" y="361440"/>
                      <a:pt x="0" y="328777"/>
                    </a:cubicBezTo>
                    <a:lnTo>
                      <a:pt x="0" y="59141"/>
                    </a:lnTo>
                    <a:cubicBezTo>
                      <a:pt x="0" y="26478"/>
                      <a:pt x="26478" y="0"/>
                      <a:pt x="5914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88952" cy="426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1473621" y="5391492"/>
            <a:ext cx="454469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WIE?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735498" y="5067954"/>
            <a:ext cx="4817005" cy="1370977"/>
            <a:chOff x="0" y="0"/>
            <a:chExt cx="6422673" cy="182796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422673" cy="1827969"/>
              <a:chOff x="0" y="0"/>
              <a:chExt cx="1521920" cy="43315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521920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1521920" h="433156">
                    <a:moveTo>
                      <a:pt x="57859" y="0"/>
                    </a:moveTo>
                    <a:lnTo>
                      <a:pt x="1464060" y="0"/>
                    </a:lnTo>
                    <a:cubicBezTo>
                      <a:pt x="1479406" y="0"/>
                      <a:pt x="1494123" y="6096"/>
                      <a:pt x="1504973" y="16947"/>
                    </a:cubicBezTo>
                    <a:cubicBezTo>
                      <a:pt x="1515824" y="27797"/>
                      <a:pt x="1521920" y="42514"/>
                      <a:pt x="1521920" y="57859"/>
                    </a:cubicBezTo>
                    <a:lnTo>
                      <a:pt x="1521920" y="375297"/>
                    </a:lnTo>
                    <a:cubicBezTo>
                      <a:pt x="1521920" y="390642"/>
                      <a:pt x="1515824" y="405359"/>
                      <a:pt x="1504973" y="416210"/>
                    </a:cubicBezTo>
                    <a:cubicBezTo>
                      <a:pt x="1494123" y="427061"/>
                      <a:pt x="1479406" y="433156"/>
                      <a:pt x="1464060" y="433156"/>
                    </a:cubicBezTo>
                    <a:lnTo>
                      <a:pt x="57859" y="433156"/>
                    </a:lnTo>
                    <a:cubicBezTo>
                      <a:pt x="42514" y="433156"/>
                      <a:pt x="27797" y="427061"/>
                      <a:pt x="16947" y="416210"/>
                    </a:cubicBezTo>
                    <a:cubicBezTo>
                      <a:pt x="6096" y="405359"/>
                      <a:pt x="0" y="390642"/>
                      <a:pt x="0" y="375297"/>
                    </a:cubicBezTo>
                    <a:lnTo>
                      <a:pt x="0" y="57859"/>
                    </a:lnTo>
                    <a:cubicBezTo>
                      <a:pt x="0" y="42514"/>
                      <a:pt x="6096" y="27797"/>
                      <a:pt x="16947" y="16947"/>
                    </a:cubicBezTo>
                    <a:cubicBezTo>
                      <a:pt x="27797" y="6096"/>
                      <a:pt x="42514" y="0"/>
                      <a:pt x="57859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521920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69563" y="95456"/>
              <a:ext cx="6283546" cy="1637056"/>
              <a:chOff x="0" y="0"/>
              <a:chExt cx="1488952" cy="38791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488952" cy="387918"/>
              </a:xfrm>
              <a:custGeom>
                <a:avLst/>
                <a:gdLst/>
                <a:ahLst/>
                <a:cxnLst/>
                <a:rect l="l" t="t" r="r" b="b"/>
                <a:pathLst>
                  <a:path w="1488952" h="387918">
                    <a:moveTo>
                      <a:pt x="59141" y="0"/>
                    </a:moveTo>
                    <a:lnTo>
                      <a:pt x="1429812" y="0"/>
                    </a:lnTo>
                    <a:cubicBezTo>
                      <a:pt x="1445497" y="0"/>
                      <a:pt x="1460540" y="6231"/>
                      <a:pt x="1471631" y="17322"/>
                    </a:cubicBezTo>
                    <a:cubicBezTo>
                      <a:pt x="1482722" y="28413"/>
                      <a:pt x="1488952" y="43455"/>
                      <a:pt x="1488952" y="59141"/>
                    </a:cubicBezTo>
                    <a:lnTo>
                      <a:pt x="1488952" y="328777"/>
                    </a:lnTo>
                    <a:cubicBezTo>
                      <a:pt x="1488952" y="361440"/>
                      <a:pt x="1462474" y="387918"/>
                      <a:pt x="1429812" y="387918"/>
                    </a:cubicBezTo>
                    <a:lnTo>
                      <a:pt x="59141" y="387918"/>
                    </a:lnTo>
                    <a:cubicBezTo>
                      <a:pt x="26478" y="387918"/>
                      <a:pt x="0" y="361440"/>
                      <a:pt x="0" y="328777"/>
                    </a:cubicBezTo>
                    <a:lnTo>
                      <a:pt x="0" y="59141"/>
                    </a:lnTo>
                    <a:cubicBezTo>
                      <a:pt x="0" y="26478"/>
                      <a:pt x="26478" y="0"/>
                      <a:pt x="5914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488952" cy="426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8" name="Freeform 28"/>
          <p:cNvSpPr/>
          <p:nvPr/>
        </p:nvSpPr>
        <p:spPr>
          <a:xfrm rot="-5763601">
            <a:off x="13751280" y="2632215"/>
            <a:ext cx="1669744" cy="2525133"/>
          </a:xfrm>
          <a:custGeom>
            <a:avLst/>
            <a:gdLst/>
            <a:ahLst/>
            <a:cxnLst/>
            <a:rect l="l" t="t" r="r" b="b"/>
            <a:pathLst>
              <a:path w="1669744" h="2525133">
                <a:moveTo>
                  <a:pt x="0" y="0"/>
                </a:moveTo>
                <a:lnTo>
                  <a:pt x="1669744" y="0"/>
                </a:lnTo>
                <a:lnTo>
                  <a:pt x="1669744" y="2525133"/>
                </a:lnTo>
                <a:lnTo>
                  <a:pt x="0" y="25251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2133527" y="6633210"/>
            <a:ext cx="481700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Waar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speelt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het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zich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af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7468" y="6633210"/>
            <a:ext cx="481700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Wie is de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hoofdpersoon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van het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69681" y="5391492"/>
            <a:ext cx="454469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WAAR?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35498" y="6623685"/>
            <a:ext cx="4817005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Waar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gaat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het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over? Wat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gebeurt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er in het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71651" y="5381967"/>
            <a:ext cx="454469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WAT?</a:t>
            </a:r>
          </a:p>
        </p:txBody>
      </p:sp>
      <p:sp>
        <p:nvSpPr>
          <p:cNvPr id="34" name="Freeform 34"/>
          <p:cNvSpPr/>
          <p:nvPr/>
        </p:nvSpPr>
        <p:spPr>
          <a:xfrm>
            <a:off x="1946143" y="3418512"/>
            <a:ext cx="3305449" cy="1239544"/>
          </a:xfrm>
          <a:custGeom>
            <a:avLst/>
            <a:gdLst/>
            <a:ahLst/>
            <a:cxnLst/>
            <a:rect l="l" t="t" r="r" b="b"/>
            <a:pathLst>
              <a:path w="3305449" h="1239544">
                <a:moveTo>
                  <a:pt x="0" y="0"/>
                </a:moveTo>
                <a:lnTo>
                  <a:pt x="3305450" y="0"/>
                </a:lnTo>
                <a:lnTo>
                  <a:pt x="3305450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5400000">
            <a:off x="8160601" y="2544023"/>
            <a:ext cx="1966798" cy="2501492"/>
          </a:xfrm>
          <a:custGeom>
            <a:avLst/>
            <a:gdLst/>
            <a:ahLst/>
            <a:cxnLst/>
            <a:rect l="l" t="t" r="r" b="b"/>
            <a:pathLst>
              <a:path w="1966798" h="2501492">
                <a:moveTo>
                  <a:pt x="0" y="0"/>
                </a:moveTo>
                <a:lnTo>
                  <a:pt x="1966798" y="0"/>
                </a:lnTo>
                <a:lnTo>
                  <a:pt x="1966798" y="2501492"/>
                </a:lnTo>
                <a:lnTo>
                  <a:pt x="0" y="2501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3299930" y="1203522"/>
            <a:ext cx="5781918" cy="7879957"/>
          </a:xfrm>
          <a:custGeom>
            <a:avLst/>
            <a:gdLst/>
            <a:ahLst/>
            <a:cxnLst/>
            <a:rect l="l" t="t" r="r" b="b"/>
            <a:pathLst>
              <a:path w="5781918" h="7879957">
                <a:moveTo>
                  <a:pt x="0" y="0"/>
                </a:moveTo>
                <a:lnTo>
                  <a:pt x="5781918" y="0"/>
                </a:lnTo>
                <a:lnTo>
                  <a:pt x="5781918" y="7879956"/>
                </a:lnTo>
                <a:lnTo>
                  <a:pt x="0" y="7879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90512" y="8045556"/>
            <a:ext cx="1336902" cy="1037922"/>
          </a:xfrm>
          <a:custGeom>
            <a:avLst/>
            <a:gdLst/>
            <a:ahLst/>
            <a:cxnLst/>
            <a:rect l="l" t="t" r="r" b="b"/>
            <a:pathLst>
              <a:path w="1336902" h="1037922">
                <a:moveTo>
                  <a:pt x="0" y="0"/>
                </a:moveTo>
                <a:lnTo>
                  <a:pt x="1336902" y="0"/>
                </a:lnTo>
                <a:lnTo>
                  <a:pt x="1336902" y="1037922"/>
                </a:lnTo>
                <a:lnTo>
                  <a:pt x="0" y="1037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072817"/>
            <a:ext cx="11367369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9999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DE OPDRACHT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358692"/>
            <a:ext cx="11849214" cy="314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5"/>
              </a:lnSpc>
            </a:pP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Een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geheimzinnig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Boek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verschijnt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in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jullie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klas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.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Zonder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titel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,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zonder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flaptekst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. Wat is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dit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voor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boek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 Welk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verhaal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verstopt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zich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achter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deze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kaft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Lukt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het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jou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om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dit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raadsel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op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te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lossen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als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een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4482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echte</a:t>
            </a:r>
            <a:r>
              <a:rPr lang="en-US" sz="4482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detective?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172263"/>
            <a:ext cx="10212357" cy="2716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4040" lvl="1" indent="-417020" algn="l">
              <a:lnSpc>
                <a:spcPts val="5408"/>
              </a:lnSpc>
              <a:buFont typeface="Arial"/>
              <a:buChar char="•"/>
            </a:pP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Bedenk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een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naam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voor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jullie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detectivebureau</a:t>
            </a:r>
            <a:endParaRPr lang="en-US" sz="3863" b="1" dirty="0">
              <a:solidFill>
                <a:srgbClr val="333333"/>
              </a:solidFill>
              <a:latin typeface="Linotype Feltpen Medium"/>
              <a:ea typeface="Linotype Feltpen Medium"/>
              <a:cs typeface="Linotype Feltpen Medium"/>
              <a:sym typeface="Linotype Feltpen Medium"/>
            </a:endParaRPr>
          </a:p>
          <a:p>
            <a:pPr marL="834040" lvl="1" indent="-417020" algn="l">
              <a:lnSpc>
                <a:spcPts val="5408"/>
              </a:lnSpc>
              <a:buFont typeface="Arial"/>
              <a:buChar char="•"/>
            </a:pP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Zorg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dat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je pen en papier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klaar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hebt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voor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aantekeningen</a:t>
            </a:r>
            <a:endParaRPr lang="en-US" sz="3863" b="1" dirty="0">
              <a:solidFill>
                <a:srgbClr val="333333"/>
              </a:solidFill>
              <a:latin typeface="Linotype Feltpen Medium"/>
              <a:ea typeface="Linotype Feltpen Medium"/>
              <a:cs typeface="Linotype Feltpen Medium"/>
              <a:sym typeface="Linotype Feltpen Medium"/>
            </a:endParaRPr>
          </a:p>
          <a:p>
            <a:pPr marL="834040" lvl="1" indent="-417020" algn="l">
              <a:lnSpc>
                <a:spcPts val="5408"/>
              </a:lnSpc>
              <a:buFont typeface="Arial"/>
              <a:buChar char="•"/>
            </a:pP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Wacht op de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eerste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63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aanwijzing</a:t>
            </a:r>
            <a:r>
              <a:rPr lang="en-US" sz="3863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1248362" y="7667457"/>
            <a:ext cx="6624759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999">
                <a:solidFill>
                  <a:srgbClr val="755732"/>
                </a:solidFill>
                <a:latin typeface="Special Elite"/>
                <a:ea typeface="Special Elite"/>
                <a:cs typeface="Special Elite"/>
                <a:sym typeface="Special Elite"/>
              </a:rPr>
              <a:t>DE KAFT</a:t>
            </a:r>
          </a:p>
        </p:txBody>
      </p:sp>
      <p:sp>
        <p:nvSpPr>
          <p:cNvPr id="6" name="Freeform 6"/>
          <p:cNvSpPr/>
          <p:nvPr/>
        </p:nvSpPr>
        <p:spPr>
          <a:xfrm rot="3294931">
            <a:off x="11417162" y="3396486"/>
            <a:ext cx="5788927" cy="4638378"/>
          </a:xfrm>
          <a:custGeom>
            <a:avLst/>
            <a:gdLst/>
            <a:ahLst/>
            <a:cxnLst/>
            <a:rect l="l" t="t" r="r" b="b"/>
            <a:pathLst>
              <a:path w="5788927" h="4638378">
                <a:moveTo>
                  <a:pt x="0" y="0"/>
                </a:moveTo>
                <a:lnTo>
                  <a:pt x="5788927" y="0"/>
                </a:lnTo>
                <a:lnTo>
                  <a:pt x="5788927" y="4638378"/>
                </a:lnTo>
                <a:lnTo>
                  <a:pt x="0" y="4638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16207" y="406654"/>
            <a:ext cx="6607900" cy="9473692"/>
          </a:xfrm>
          <a:custGeom>
            <a:avLst/>
            <a:gdLst/>
            <a:ahLst/>
            <a:cxnLst/>
            <a:rect l="l" t="t" r="r" b="b"/>
            <a:pathLst>
              <a:path w="6607900" h="9473692">
                <a:moveTo>
                  <a:pt x="0" y="0"/>
                </a:moveTo>
                <a:lnTo>
                  <a:pt x="6607900" y="0"/>
                </a:lnTo>
                <a:lnTo>
                  <a:pt x="6607900" y="9473692"/>
                </a:lnTo>
                <a:lnTo>
                  <a:pt x="0" y="9473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144000" y="8962715"/>
            <a:ext cx="9139098" cy="786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5630">
                <a:solidFill>
                  <a:srgbClr val="755732"/>
                </a:solidFill>
                <a:latin typeface="Special Elite"/>
                <a:ea typeface="Special Elite"/>
                <a:cs typeface="Special Elite"/>
                <a:sym typeface="Special Elite"/>
              </a:rPr>
              <a:t>DE TITEL</a:t>
            </a:r>
          </a:p>
        </p:txBody>
      </p:sp>
      <p:sp>
        <p:nvSpPr>
          <p:cNvPr id="6" name="Freeform 6"/>
          <p:cNvSpPr/>
          <p:nvPr/>
        </p:nvSpPr>
        <p:spPr>
          <a:xfrm>
            <a:off x="2030897" y="352877"/>
            <a:ext cx="6548076" cy="9387922"/>
          </a:xfrm>
          <a:custGeom>
            <a:avLst/>
            <a:gdLst/>
            <a:ahLst/>
            <a:cxnLst/>
            <a:rect l="l" t="t" r="r" b="b"/>
            <a:pathLst>
              <a:path w="6548076" h="9387922">
                <a:moveTo>
                  <a:pt x="0" y="0"/>
                </a:moveTo>
                <a:lnTo>
                  <a:pt x="6548076" y="0"/>
                </a:lnTo>
                <a:lnTo>
                  <a:pt x="6548076" y="9387923"/>
                </a:lnTo>
                <a:lnTo>
                  <a:pt x="0" y="938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540941">
            <a:off x="14645011" y="4761201"/>
            <a:ext cx="3017947" cy="68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sz="4919" dirty="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BOEK</a:t>
            </a:r>
          </a:p>
        </p:txBody>
      </p:sp>
      <p:sp>
        <p:nvSpPr>
          <p:cNvPr id="8" name="TextBox 8"/>
          <p:cNvSpPr txBox="1"/>
          <p:nvPr/>
        </p:nvSpPr>
        <p:spPr>
          <a:xfrm rot="413814">
            <a:off x="7399277" y="3611554"/>
            <a:ext cx="9139098" cy="606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7"/>
              </a:lnSpc>
            </a:pPr>
            <a:r>
              <a:rPr lang="en-US" sz="4330" dirty="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OMZWERVINGEN</a:t>
            </a:r>
          </a:p>
        </p:txBody>
      </p:sp>
      <p:sp>
        <p:nvSpPr>
          <p:cNvPr id="9" name="TextBox 9"/>
          <p:cNvSpPr txBox="1"/>
          <p:nvPr/>
        </p:nvSpPr>
        <p:spPr>
          <a:xfrm rot="-945781">
            <a:off x="9173564" y="1071501"/>
            <a:ext cx="4975920" cy="65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5"/>
              </a:lnSpc>
            </a:pPr>
            <a:r>
              <a:rPr lang="en-US" sz="4709" dirty="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TYPOGRAFIE</a:t>
            </a:r>
          </a:p>
        </p:txBody>
      </p:sp>
      <p:sp>
        <p:nvSpPr>
          <p:cNvPr id="10" name="TextBox 10"/>
          <p:cNvSpPr txBox="1"/>
          <p:nvPr/>
        </p:nvSpPr>
        <p:spPr>
          <a:xfrm rot="1635871">
            <a:off x="12688729" y="2717293"/>
            <a:ext cx="4975920" cy="65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5"/>
              </a:lnSpc>
            </a:pPr>
            <a:r>
              <a:rPr lang="en-US" sz="4709" dirty="0">
                <a:solidFill>
                  <a:srgbClr val="755732"/>
                </a:solidFill>
                <a:latin typeface="Special Elite"/>
                <a:ea typeface="Special Elite"/>
                <a:cs typeface="Special Elite"/>
                <a:sym typeface="Special Elite"/>
              </a:rPr>
              <a:t>DE WOORDEN: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003350" y="6346261"/>
            <a:ext cx="3420397" cy="1881219"/>
          </a:xfrm>
          <a:custGeom>
            <a:avLst/>
            <a:gdLst/>
            <a:ahLst/>
            <a:cxnLst/>
            <a:rect l="l" t="t" r="r" b="b"/>
            <a:pathLst>
              <a:path w="3420397" h="1881219">
                <a:moveTo>
                  <a:pt x="0" y="0"/>
                </a:moveTo>
                <a:lnTo>
                  <a:pt x="3420398" y="0"/>
                </a:lnTo>
                <a:lnTo>
                  <a:pt x="3420398" y="1881218"/>
                </a:lnTo>
                <a:lnTo>
                  <a:pt x="0" y="1881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57563" y="2494770"/>
            <a:ext cx="9953240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0"/>
              </a:lnSpc>
            </a:pPr>
            <a:r>
              <a:rPr lang="en-US" sz="1100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DRIE </a:t>
            </a:r>
          </a:p>
          <a:p>
            <a:pPr algn="ctr">
              <a:lnSpc>
                <a:spcPts val="11550"/>
              </a:lnSpc>
            </a:pPr>
            <a:r>
              <a:rPr lang="en-US" sz="1100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GEHEIME AANWIJZINGEN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104344" y="7712245"/>
            <a:ext cx="4269177" cy="1370977"/>
            <a:chOff x="0" y="0"/>
            <a:chExt cx="5692236" cy="182796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692236" cy="1827969"/>
              <a:chOff x="0" y="0"/>
              <a:chExt cx="1348835" cy="43315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48835" cy="433156"/>
              </a:xfrm>
              <a:custGeom>
                <a:avLst/>
                <a:gdLst/>
                <a:ahLst/>
                <a:cxnLst/>
                <a:rect l="l" t="t" r="r" b="b"/>
                <a:pathLst>
                  <a:path w="1348835" h="433156">
                    <a:moveTo>
                      <a:pt x="65284" y="0"/>
                    </a:moveTo>
                    <a:lnTo>
                      <a:pt x="1283551" y="0"/>
                    </a:lnTo>
                    <a:cubicBezTo>
                      <a:pt x="1319606" y="0"/>
                      <a:pt x="1348835" y="29229"/>
                      <a:pt x="1348835" y="65284"/>
                    </a:cubicBezTo>
                    <a:lnTo>
                      <a:pt x="1348835" y="367872"/>
                    </a:lnTo>
                    <a:cubicBezTo>
                      <a:pt x="1348835" y="385187"/>
                      <a:pt x="1341957" y="401792"/>
                      <a:pt x="1329714" y="414035"/>
                    </a:cubicBezTo>
                    <a:cubicBezTo>
                      <a:pt x="1317471" y="426278"/>
                      <a:pt x="1300865" y="433156"/>
                      <a:pt x="1283551" y="433156"/>
                    </a:cubicBezTo>
                    <a:lnTo>
                      <a:pt x="65284" y="433156"/>
                    </a:lnTo>
                    <a:cubicBezTo>
                      <a:pt x="47970" y="433156"/>
                      <a:pt x="31364" y="426278"/>
                      <a:pt x="19121" y="414035"/>
                    </a:cubicBezTo>
                    <a:cubicBezTo>
                      <a:pt x="6878" y="401792"/>
                      <a:pt x="0" y="385187"/>
                      <a:pt x="0" y="367872"/>
                    </a:cubicBezTo>
                    <a:lnTo>
                      <a:pt x="0" y="65284"/>
                    </a:lnTo>
                    <a:cubicBezTo>
                      <a:pt x="0" y="47970"/>
                      <a:pt x="6878" y="31364"/>
                      <a:pt x="19121" y="19121"/>
                    </a:cubicBezTo>
                    <a:cubicBezTo>
                      <a:pt x="31364" y="6878"/>
                      <a:pt x="47970" y="0"/>
                      <a:pt x="65284" y="0"/>
                    </a:cubicBez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348835" cy="471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2682" y="95456"/>
              <a:ext cx="5446871" cy="1637056"/>
              <a:chOff x="0" y="0"/>
              <a:chExt cx="1290693" cy="387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90693" cy="387918"/>
              </a:xfrm>
              <a:custGeom>
                <a:avLst/>
                <a:gdLst/>
                <a:ahLst/>
                <a:cxnLst/>
                <a:rect l="l" t="t" r="r" b="b"/>
                <a:pathLst>
                  <a:path w="1290693" h="387918">
                    <a:moveTo>
                      <a:pt x="68225" y="0"/>
                    </a:moveTo>
                    <a:lnTo>
                      <a:pt x="1222469" y="0"/>
                    </a:lnTo>
                    <a:cubicBezTo>
                      <a:pt x="1260148" y="0"/>
                      <a:pt x="1290693" y="30545"/>
                      <a:pt x="1290693" y="68225"/>
                    </a:cubicBezTo>
                    <a:lnTo>
                      <a:pt x="1290693" y="319693"/>
                    </a:lnTo>
                    <a:cubicBezTo>
                      <a:pt x="1290693" y="337787"/>
                      <a:pt x="1283505" y="355140"/>
                      <a:pt x="1270711" y="367935"/>
                    </a:cubicBezTo>
                    <a:cubicBezTo>
                      <a:pt x="1257916" y="380730"/>
                      <a:pt x="1240563" y="387918"/>
                      <a:pt x="1222469" y="387918"/>
                    </a:cubicBezTo>
                    <a:lnTo>
                      <a:pt x="68225" y="387918"/>
                    </a:lnTo>
                    <a:cubicBezTo>
                      <a:pt x="30545" y="387918"/>
                      <a:pt x="0" y="357372"/>
                      <a:pt x="0" y="319693"/>
                    </a:cubicBezTo>
                    <a:lnTo>
                      <a:pt x="0" y="68225"/>
                    </a:lnTo>
                    <a:cubicBezTo>
                      <a:pt x="0" y="30545"/>
                      <a:pt x="30545" y="0"/>
                      <a:pt x="6822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290693" cy="426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3292382" y="7882025"/>
            <a:ext cx="3893101" cy="109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9"/>
              </a:lnSpc>
            </a:pPr>
            <a:r>
              <a:rPr lang="en-US" sz="4142" b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VINDEN WIJ SAMEN DE OPLOSSING?</a:t>
            </a:r>
          </a:p>
        </p:txBody>
      </p:sp>
      <p:sp>
        <p:nvSpPr>
          <p:cNvPr id="14" name="Freeform 14"/>
          <p:cNvSpPr/>
          <p:nvPr/>
        </p:nvSpPr>
        <p:spPr>
          <a:xfrm rot="-1691600">
            <a:off x="15476526" y="-3038270"/>
            <a:ext cx="4121203" cy="5616631"/>
          </a:xfrm>
          <a:custGeom>
            <a:avLst/>
            <a:gdLst/>
            <a:ahLst/>
            <a:cxnLst/>
            <a:rect l="l" t="t" r="r" b="b"/>
            <a:pathLst>
              <a:path w="4121203" h="5616631">
                <a:moveTo>
                  <a:pt x="0" y="0"/>
                </a:moveTo>
                <a:lnTo>
                  <a:pt x="4121203" y="0"/>
                </a:lnTo>
                <a:lnTo>
                  <a:pt x="4121203" y="5616630"/>
                </a:lnTo>
                <a:lnTo>
                  <a:pt x="0" y="5616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40196">
            <a:off x="9732529" y="7361681"/>
            <a:ext cx="4699935" cy="4464938"/>
          </a:xfrm>
          <a:custGeom>
            <a:avLst/>
            <a:gdLst/>
            <a:ahLst/>
            <a:cxnLst/>
            <a:rect l="l" t="t" r="r" b="b"/>
            <a:pathLst>
              <a:path w="4699935" h="4464938">
                <a:moveTo>
                  <a:pt x="0" y="0"/>
                </a:moveTo>
                <a:lnTo>
                  <a:pt x="4699935" y="0"/>
                </a:lnTo>
                <a:lnTo>
                  <a:pt x="4699935" y="4464938"/>
                </a:lnTo>
                <a:lnTo>
                  <a:pt x="0" y="446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66084">
            <a:off x="11535680" y="5435623"/>
            <a:ext cx="3277857" cy="1987201"/>
          </a:xfrm>
          <a:custGeom>
            <a:avLst/>
            <a:gdLst/>
            <a:ahLst/>
            <a:cxnLst/>
            <a:rect l="l" t="t" r="r" b="b"/>
            <a:pathLst>
              <a:path w="3277857" h="1987201">
                <a:moveTo>
                  <a:pt x="0" y="0"/>
                </a:moveTo>
                <a:lnTo>
                  <a:pt x="3277857" y="0"/>
                </a:lnTo>
                <a:lnTo>
                  <a:pt x="3277857" y="1987201"/>
                </a:lnTo>
                <a:lnTo>
                  <a:pt x="0" y="1987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322429">
            <a:off x="9215995" y="-266284"/>
            <a:ext cx="2025633" cy="2760659"/>
          </a:xfrm>
          <a:custGeom>
            <a:avLst/>
            <a:gdLst/>
            <a:ahLst/>
            <a:cxnLst/>
            <a:rect l="l" t="t" r="r" b="b"/>
            <a:pathLst>
              <a:path w="2025633" h="2760659">
                <a:moveTo>
                  <a:pt x="0" y="0"/>
                </a:moveTo>
                <a:lnTo>
                  <a:pt x="2025633" y="0"/>
                </a:lnTo>
                <a:lnTo>
                  <a:pt x="2025633" y="2760659"/>
                </a:lnTo>
                <a:lnTo>
                  <a:pt x="0" y="27606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76385">
            <a:off x="15526997" y="8589369"/>
            <a:ext cx="1485508" cy="2682634"/>
          </a:xfrm>
          <a:custGeom>
            <a:avLst/>
            <a:gdLst/>
            <a:ahLst/>
            <a:cxnLst/>
            <a:rect l="l" t="t" r="r" b="b"/>
            <a:pathLst>
              <a:path w="1485508" h="2682634">
                <a:moveTo>
                  <a:pt x="0" y="0"/>
                </a:moveTo>
                <a:lnTo>
                  <a:pt x="1485508" y="0"/>
                </a:lnTo>
                <a:lnTo>
                  <a:pt x="1485508" y="2682633"/>
                </a:lnTo>
                <a:lnTo>
                  <a:pt x="0" y="2682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78458">
            <a:off x="10879236" y="2125618"/>
            <a:ext cx="2966269" cy="2940314"/>
          </a:xfrm>
          <a:custGeom>
            <a:avLst/>
            <a:gdLst/>
            <a:ahLst/>
            <a:cxnLst/>
            <a:rect l="l" t="t" r="r" b="b"/>
            <a:pathLst>
              <a:path w="2966269" h="2940314">
                <a:moveTo>
                  <a:pt x="0" y="0"/>
                </a:moveTo>
                <a:lnTo>
                  <a:pt x="2966269" y="0"/>
                </a:lnTo>
                <a:lnTo>
                  <a:pt x="2966269" y="2940314"/>
                </a:lnTo>
                <a:lnTo>
                  <a:pt x="0" y="2940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4286304">
            <a:off x="12058769" y="-999769"/>
            <a:ext cx="3323973" cy="4227629"/>
          </a:xfrm>
          <a:custGeom>
            <a:avLst/>
            <a:gdLst/>
            <a:ahLst/>
            <a:cxnLst/>
            <a:rect l="l" t="t" r="r" b="b"/>
            <a:pathLst>
              <a:path w="3323973" h="4227629">
                <a:moveTo>
                  <a:pt x="0" y="0"/>
                </a:moveTo>
                <a:lnTo>
                  <a:pt x="3323973" y="0"/>
                </a:lnTo>
                <a:lnTo>
                  <a:pt x="3323973" y="4227629"/>
                </a:lnTo>
                <a:lnTo>
                  <a:pt x="0" y="42276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4291">
            <a:off x="14798700" y="7388495"/>
            <a:ext cx="2454974" cy="647499"/>
          </a:xfrm>
          <a:custGeom>
            <a:avLst/>
            <a:gdLst/>
            <a:ahLst/>
            <a:cxnLst/>
            <a:rect l="l" t="t" r="r" b="b"/>
            <a:pathLst>
              <a:path w="2454974" h="647499">
                <a:moveTo>
                  <a:pt x="0" y="0"/>
                </a:moveTo>
                <a:lnTo>
                  <a:pt x="2454974" y="0"/>
                </a:lnTo>
                <a:lnTo>
                  <a:pt x="2454974" y="647499"/>
                </a:lnTo>
                <a:lnTo>
                  <a:pt x="0" y="64749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512911" y="3770300"/>
            <a:ext cx="2649158" cy="3182171"/>
          </a:xfrm>
          <a:custGeom>
            <a:avLst/>
            <a:gdLst/>
            <a:ahLst/>
            <a:cxnLst/>
            <a:rect l="l" t="t" r="r" b="b"/>
            <a:pathLst>
              <a:path w="2649158" h="3182171">
                <a:moveTo>
                  <a:pt x="0" y="0"/>
                </a:moveTo>
                <a:lnTo>
                  <a:pt x="2649158" y="0"/>
                </a:lnTo>
                <a:lnTo>
                  <a:pt x="2649158" y="3182171"/>
                </a:lnTo>
                <a:lnTo>
                  <a:pt x="0" y="31821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223048" y="2045199"/>
            <a:ext cx="3409367" cy="2731755"/>
          </a:xfrm>
          <a:custGeom>
            <a:avLst/>
            <a:gdLst/>
            <a:ahLst/>
            <a:cxnLst/>
            <a:rect l="l" t="t" r="r" b="b"/>
            <a:pathLst>
              <a:path w="3409367" h="2731755">
                <a:moveTo>
                  <a:pt x="0" y="0"/>
                </a:moveTo>
                <a:lnTo>
                  <a:pt x="3409367" y="0"/>
                </a:lnTo>
                <a:lnTo>
                  <a:pt x="3409367" y="2731755"/>
                </a:lnTo>
                <a:lnTo>
                  <a:pt x="0" y="27317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7661971" flipH="1">
            <a:off x="18561717" y="3501219"/>
            <a:ext cx="3286919" cy="2551471"/>
          </a:xfrm>
          <a:custGeom>
            <a:avLst/>
            <a:gdLst/>
            <a:ahLst/>
            <a:cxnLst/>
            <a:rect l="l" t="t" r="r" b="b"/>
            <a:pathLst>
              <a:path w="3286919" h="2551471">
                <a:moveTo>
                  <a:pt x="3286919" y="0"/>
                </a:moveTo>
                <a:lnTo>
                  <a:pt x="0" y="0"/>
                </a:lnTo>
                <a:lnTo>
                  <a:pt x="0" y="2551471"/>
                </a:lnTo>
                <a:lnTo>
                  <a:pt x="3286919" y="2551471"/>
                </a:lnTo>
                <a:lnTo>
                  <a:pt x="3286919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357275" flipV="1">
            <a:off x="13849434" y="-768889"/>
            <a:ext cx="3413953" cy="4536815"/>
          </a:xfrm>
          <a:custGeom>
            <a:avLst/>
            <a:gdLst/>
            <a:ahLst/>
            <a:cxnLst/>
            <a:rect l="l" t="t" r="r" b="b"/>
            <a:pathLst>
              <a:path w="3413953" h="4536815">
                <a:moveTo>
                  <a:pt x="0" y="4536814"/>
                </a:moveTo>
                <a:lnTo>
                  <a:pt x="3413953" y="4536814"/>
                </a:lnTo>
                <a:lnTo>
                  <a:pt x="3413953" y="0"/>
                </a:lnTo>
                <a:lnTo>
                  <a:pt x="0" y="0"/>
                </a:lnTo>
                <a:lnTo>
                  <a:pt x="0" y="4536814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003791">
            <a:off x="17921381" y="5173888"/>
            <a:ext cx="2747588" cy="1511174"/>
          </a:xfrm>
          <a:custGeom>
            <a:avLst/>
            <a:gdLst/>
            <a:ahLst/>
            <a:cxnLst/>
            <a:rect l="l" t="t" r="r" b="b"/>
            <a:pathLst>
              <a:path w="2747588" h="1511174">
                <a:moveTo>
                  <a:pt x="0" y="0"/>
                </a:moveTo>
                <a:lnTo>
                  <a:pt x="2747588" y="0"/>
                </a:lnTo>
                <a:lnTo>
                  <a:pt x="2747588" y="1511173"/>
                </a:lnTo>
                <a:lnTo>
                  <a:pt x="0" y="15111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5960819">
            <a:off x="17210389" y="7214705"/>
            <a:ext cx="4923429" cy="4277229"/>
          </a:xfrm>
          <a:custGeom>
            <a:avLst/>
            <a:gdLst/>
            <a:ahLst/>
            <a:cxnLst/>
            <a:rect l="l" t="t" r="r" b="b"/>
            <a:pathLst>
              <a:path w="4923429" h="4277229">
                <a:moveTo>
                  <a:pt x="0" y="0"/>
                </a:moveTo>
                <a:lnTo>
                  <a:pt x="4923429" y="0"/>
                </a:lnTo>
                <a:lnTo>
                  <a:pt x="4923429" y="4277230"/>
                </a:lnTo>
                <a:lnTo>
                  <a:pt x="0" y="427723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429388" y="1404542"/>
            <a:ext cx="12446718" cy="296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96"/>
              </a:lnSpc>
            </a:pPr>
            <a:r>
              <a:rPr lang="en-US" sz="10949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GEHEIME AANWIJZING 1</a:t>
            </a:r>
          </a:p>
        </p:txBody>
      </p:sp>
      <p:sp>
        <p:nvSpPr>
          <p:cNvPr id="6" name="Freeform 6"/>
          <p:cNvSpPr/>
          <p:nvPr/>
        </p:nvSpPr>
        <p:spPr>
          <a:xfrm rot="1200638">
            <a:off x="3321858" y="4491296"/>
            <a:ext cx="3926371" cy="3056960"/>
          </a:xfrm>
          <a:custGeom>
            <a:avLst/>
            <a:gdLst/>
            <a:ahLst/>
            <a:cxnLst/>
            <a:rect l="l" t="t" r="r" b="b"/>
            <a:pathLst>
              <a:path w="3926371" h="3056960">
                <a:moveTo>
                  <a:pt x="0" y="0"/>
                </a:moveTo>
                <a:lnTo>
                  <a:pt x="3926371" y="0"/>
                </a:lnTo>
                <a:lnTo>
                  <a:pt x="3926371" y="3056960"/>
                </a:lnTo>
                <a:lnTo>
                  <a:pt x="0" y="3056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4285" t="-453211" r="-88571" b="-16972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28504" y="2922677"/>
            <a:ext cx="4422072" cy="6335623"/>
          </a:xfrm>
          <a:custGeom>
            <a:avLst/>
            <a:gdLst/>
            <a:ahLst/>
            <a:cxnLst/>
            <a:rect l="l" t="t" r="r" b="b"/>
            <a:pathLst>
              <a:path w="4422072" h="6335623">
                <a:moveTo>
                  <a:pt x="0" y="0"/>
                </a:moveTo>
                <a:lnTo>
                  <a:pt x="4422072" y="0"/>
                </a:lnTo>
                <a:lnTo>
                  <a:pt x="4422072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09369" y="7945120"/>
            <a:ext cx="6951348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Teasers: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heb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jij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er al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wel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eens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een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gezien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?</a:t>
            </a:r>
          </a:p>
        </p:txBody>
      </p:sp>
      <p:sp>
        <p:nvSpPr>
          <p:cNvPr id="9" name="Freeform 9"/>
          <p:cNvSpPr/>
          <p:nvPr/>
        </p:nvSpPr>
        <p:spPr>
          <a:xfrm rot="5400000">
            <a:off x="13832480" y="273742"/>
            <a:ext cx="1614121" cy="2441015"/>
          </a:xfrm>
          <a:custGeom>
            <a:avLst/>
            <a:gdLst/>
            <a:ahLst/>
            <a:cxnLst/>
            <a:rect l="l" t="t" r="r" b="b"/>
            <a:pathLst>
              <a:path w="1614121" h="2441015">
                <a:moveTo>
                  <a:pt x="0" y="0"/>
                </a:moveTo>
                <a:lnTo>
                  <a:pt x="1614121" y="0"/>
                </a:lnTo>
                <a:lnTo>
                  <a:pt x="1614121" y="2441015"/>
                </a:lnTo>
                <a:lnTo>
                  <a:pt x="0" y="2441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207127" y="1028700"/>
            <a:ext cx="12245099" cy="8831778"/>
          </a:xfrm>
          <a:custGeom>
            <a:avLst/>
            <a:gdLst/>
            <a:ahLst/>
            <a:cxnLst/>
            <a:rect l="l" t="t" r="r" b="b"/>
            <a:pathLst>
              <a:path w="12245099" h="8831778">
                <a:moveTo>
                  <a:pt x="0" y="0"/>
                </a:moveTo>
                <a:lnTo>
                  <a:pt x="12245100" y="0"/>
                </a:lnTo>
                <a:lnTo>
                  <a:pt x="12245100" y="8831778"/>
                </a:lnTo>
                <a:lnTo>
                  <a:pt x="0" y="8831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5400000">
            <a:off x="-2332558" y="3466534"/>
            <a:ext cx="9469315" cy="2843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47"/>
              </a:lnSpc>
            </a:pPr>
            <a:r>
              <a:rPr lang="en-US" sz="10521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GEHEIME </a:t>
            </a:r>
          </a:p>
          <a:p>
            <a:pPr algn="l">
              <a:lnSpc>
                <a:spcPts val="11047"/>
              </a:lnSpc>
            </a:pPr>
            <a:r>
              <a:rPr lang="en-US" sz="10521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AANWIJZING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67114" y="260052"/>
            <a:ext cx="8325126" cy="76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1"/>
              </a:lnSpc>
            </a:pPr>
            <a:r>
              <a:rPr lang="en-US" sz="455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Het </a:t>
            </a:r>
            <a:r>
              <a:rPr lang="en-US" sz="455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schutblad</a:t>
            </a:r>
            <a:endParaRPr lang="en-US" sz="4550" b="1" dirty="0">
              <a:solidFill>
                <a:srgbClr val="333333"/>
              </a:solidFill>
              <a:latin typeface="Linotype Feltpen Medium"/>
              <a:ea typeface="Linotype Feltpen Medium"/>
              <a:cs typeface="Linotype Feltpen Medium"/>
              <a:sym typeface="Linotype Feltpen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8652" y="-277826"/>
            <a:ext cx="21685304" cy="10842652"/>
            <a:chOff x="0" y="0"/>
            <a:chExt cx="28913738" cy="1445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6869" y="0"/>
              <a:ext cx="14456869" cy="14456869"/>
            </a:xfrm>
            <a:custGeom>
              <a:avLst/>
              <a:gdLst/>
              <a:ahLst/>
              <a:cxnLst/>
              <a:rect l="l" t="t" r="r" b="b"/>
              <a:pathLst>
                <a:path w="14456869" h="14456869">
                  <a:moveTo>
                    <a:pt x="0" y="0"/>
                  </a:moveTo>
                  <a:lnTo>
                    <a:pt x="14456869" y="0"/>
                  </a:lnTo>
                  <a:lnTo>
                    <a:pt x="14456869" y="14456869"/>
                  </a:lnTo>
                  <a:lnTo>
                    <a:pt x="0" y="14456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385030" y="839315"/>
            <a:ext cx="7997849" cy="8028729"/>
          </a:xfrm>
          <a:custGeom>
            <a:avLst/>
            <a:gdLst/>
            <a:ahLst/>
            <a:cxnLst/>
            <a:rect l="l" t="t" r="r" b="b"/>
            <a:pathLst>
              <a:path w="7997849" h="8028729">
                <a:moveTo>
                  <a:pt x="0" y="0"/>
                </a:moveTo>
                <a:lnTo>
                  <a:pt x="7997850" y="0"/>
                </a:lnTo>
                <a:lnTo>
                  <a:pt x="7997850" y="8028729"/>
                </a:lnTo>
                <a:lnTo>
                  <a:pt x="0" y="8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8448" y="5143500"/>
            <a:ext cx="5605607" cy="3398400"/>
          </a:xfrm>
          <a:custGeom>
            <a:avLst/>
            <a:gdLst/>
            <a:ahLst/>
            <a:cxnLst/>
            <a:rect l="l" t="t" r="r" b="b"/>
            <a:pathLst>
              <a:path w="5605607" h="3398400">
                <a:moveTo>
                  <a:pt x="0" y="0"/>
                </a:moveTo>
                <a:lnTo>
                  <a:pt x="5605607" y="0"/>
                </a:lnTo>
                <a:lnTo>
                  <a:pt x="5605607" y="3398400"/>
                </a:lnTo>
                <a:lnTo>
                  <a:pt x="0" y="3398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38250">
            <a:off x="7634231" y="7787114"/>
            <a:ext cx="2254247" cy="2161860"/>
          </a:xfrm>
          <a:custGeom>
            <a:avLst/>
            <a:gdLst/>
            <a:ahLst/>
            <a:cxnLst/>
            <a:rect l="l" t="t" r="r" b="b"/>
            <a:pathLst>
              <a:path w="2254247" h="2161860">
                <a:moveTo>
                  <a:pt x="0" y="0"/>
                </a:moveTo>
                <a:lnTo>
                  <a:pt x="2254247" y="0"/>
                </a:lnTo>
                <a:lnTo>
                  <a:pt x="2254247" y="2161860"/>
                </a:lnTo>
                <a:lnTo>
                  <a:pt x="0" y="2161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FFCF03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22880" y="645625"/>
            <a:ext cx="8721120" cy="270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10"/>
              </a:lnSpc>
            </a:pPr>
            <a:r>
              <a:rPr lang="en-US" sz="1001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GEHEIME </a:t>
            </a:r>
          </a:p>
          <a:p>
            <a:pPr algn="l">
              <a:lnSpc>
                <a:spcPts val="10510"/>
              </a:lnSpc>
            </a:pPr>
            <a:r>
              <a:rPr lang="en-US" sz="10010">
                <a:solidFill>
                  <a:srgbClr val="333333"/>
                </a:solidFill>
                <a:latin typeface="Special Elite"/>
                <a:ea typeface="Special Elite"/>
                <a:cs typeface="Special Elite"/>
                <a:sym typeface="Special Elite"/>
              </a:rPr>
              <a:t>AANWIJZING 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757980" y="3277393"/>
            <a:ext cx="7609905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De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opdracht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(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opdragen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 </a:t>
            </a:r>
            <a:r>
              <a:rPr lang="en-US" sz="3800" b="1" dirty="0" err="1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aan</a:t>
            </a:r>
            <a:r>
              <a:rPr lang="en-US" sz="3800" b="1" dirty="0">
                <a:solidFill>
                  <a:srgbClr val="33333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346</Words>
  <Application>Microsoft Office PowerPoint</Application>
  <PresentationFormat>Aangepast</PresentationFormat>
  <Paragraphs>52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Special Elite</vt:lpstr>
      <vt:lpstr>Linotype Feltpen</vt:lpstr>
      <vt:lpstr>Arial</vt:lpstr>
      <vt:lpstr>Linotype Feltpen Medium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Boek Detectives</dc:title>
  <dc:creator>Melanie</dc:creator>
  <cp:lastModifiedBy>Melanie van de Peut</cp:lastModifiedBy>
  <cp:revision>2</cp:revision>
  <dcterms:created xsi:type="dcterms:W3CDTF">2006-08-16T00:00:00Z</dcterms:created>
  <dcterms:modified xsi:type="dcterms:W3CDTF">2024-11-28T13:24:43Z</dcterms:modified>
  <dc:identifier>DAGShBGsJaA</dc:identifier>
</cp:coreProperties>
</file>