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nva Sans" panose="020B0604020202020204" charset="0"/>
      <p:regular r:id="rId19"/>
    </p:embeddedFont>
    <p:embeddedFont>
      <p:font typeface="Hammersmith One" panose="02010703030501060504" pitchFamily="2" charset="0"/>
      <p:regular r:id="rId20"/>
    </p:embeddedFont>
    <p:embeddedFont>
      <p:font typeface="Lumios Typewriter Old" panose="020B0604020202020204" charset="0"/>
      <p:regular r:id="rId21"/>
    </p:embeddedFont>
    <p:embeddedFont>
      <p:font typeface="Minnie Play" panose="020B0604020202020204" charset="0"/>
      <p:regular r:id="rId22"/>
    </p:embeddedFont>
    <p:embeddedFont>
      <p:font typeface="Montserrat" panose="00000500000000000000" pitchFamily="2" charset="0"/>
      <p:regular r:id="rId23"/>
    </p:embeddedFont>
    <p:embeddedFont>
      <p:font typeface="Old Standard" panose="020B0604020202020204" charset="0"/>
      <p:regular r:id="rId24"/>
    </p:embeddedFont>
    <p:embeddedFont>
      <p:font typeface="Playfair Display" panose="00000500000000000000" pitchFamily="2" charset="0"/>
      <p:regular r:id="rId25"/>
    </p:embeddedFont>
    <p:embeddedFont>
      <p:font typeface="Playlan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21" Type="http://schemas.openxmlformats.org/officeDocument/2006/relationships/image" Target="../media/image32.svg"/><Relationship Id="rId7" Type="http://schemas.openxmlformats.org/officeDocument/2006/relationships/image" Target="../media/image14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5.png"/><Relationship Id="rId16" Type="http://schemas.openxmlformats.org/officeDocument/2006/relationships/image" Target="../media/image3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5" Type="http://schemas.openxmlformats.org/officeDocument/2006/relationships/image" Target="../media/image8.svg"/><Relationship Id="rId15" Type="http://schemas.openxmlformats.org/officeDocument/2006/relationships/image" Target="../media/image36.svg"/><Relationship Id="rId23" Type="http://schemas.openxmlformats.org/officeDocument/2006/relationships/image" Target="../media/image40.svg"/><Relationship Id="rId10" Type="http://schemas.openxmlformats.org/officeDocument/2006/relationships/image" Target="../media/image25.png"/><Relationship Id="rId19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6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21" Type="http://schemas.openxmlformats.org/officeDocument/2006/relationships/image" Target="../media/image32.svg"/><Relationship Id="rId7" Type="http://schemas.openxmlformats.org/officeDocument/2006/relationships/image" Target="../media/image14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5.png"/><Relationship Id="rId16" Type="http://schemas.openxmlformats.org/officeDocument/2006/relationships/image" Target="../media/image3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5" Type="http://schemas.openxmlformats.org/officeDocument/2006/relationships/image" Target="../media/image8.svg"/><Relationship Id="rId15" Type="http://schemas.openxmlformats.org/officeDocument/2006/relationships/image" Target="../media/image36.svg"/><Relationship Id="rId23" Type="http://schemas.openxmlformats.org/officeDocument/2006/relationships/image" Target="../media/image40.svg"/><Relationship Id="rId10" Type="http://schemas.openxmlformats.org/officeDocument/2006/relationships/image" Target="../media/image25.png"/><Relationship Id="rId19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5" Type="http://schemas.openxmlformats.org/officeDocument/2006/relationships/image" Target="../media/image12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21" Type="http://schemas.openxmlformats.org/officeDocument/2006/relationships/image" Target="../media/image52.jpeg"/><Relationship Id="rId7" Type="http://schemas.openxmlformats.org/officeDocument/2006/relationships/image" Target="../media/image14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5.png"/><Relationship Id="rId16" Type="http://schemas.openxmlformats.org/officeDocument/2006/relationships/image" Target="../media/image3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5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25.png"/><Relationship Id="rId19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sv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21" Type="http://schemas.openxmlformats.org/officeDocument/2006/relationships/image" Target="../media/image52.jpeg"/><Relationship Id="rId7" Type="http://schemas.openxmlformats.org/officeDocument/2006/relationships/image" Target="../media/image14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5.png"/><Relationship Id="rId16" Type="http://schemas.openxmlformats.org/officeDocument/2006/relationships/image" Target="../media/image3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5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25.png"/><Relationship Id="rId19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svg"/><Relationship Id="rId18" Type="http://schemas.openxmlformats.org/officeDocument/2006/relationships/image" Target="../media/image15.png"/><Relationship Id="rId26" Type="http://schemas.openxmlformats.org/officeDocument/2006/relationships/image" Target="../media/image46.svg"/><Relationship Id="rId3" Type="http://schemas.openxmlformats.org/officeDocument/2006/relationships/image" Target="../media/image6.svg"/><Relationship Id="rId21" Type="http://schemas.openxmlformats.org/officeDocument/2006/relationships/image" Target="../media/image53.png"/><Relationship Id="rId7" Type="http://schemas.openxmlformats.org/officeDocument/2006/relationships/image" Target="../media/image14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5.png"/><Relationship Id="rId2" Type="http://schemas.openxmlformats.org/officeDocument/2006/relationships/image" Target="../media/image5.png"/><Relationship Id="rId16" Type="http://schemas.openxmlformats.org/officeDocument/2006/relationships/image" Target="../media/image37.png"/><Relationship Id="rId20" Type="http://schemas.openxmlformats.org/officeDocument/2006/relationships/image" Target="../media/image51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24" Type="http://schemas.openxmlformats.org/officeDocument/2006/relationships/image" Target="../media/image56.svg"/><Relationship Id="rId32" Type="http://schemas.openxmlformats.org/officeDocument/2006/relationships/image" Target="../media/image44.svg"/><Relationship Id="rId5" Type="http://schemas.openxmlformats.org/officeDocument/2006/relationships/image" Target="../media/image8.svg"/><Relationship Id="rId15" Type="http://schemas.openxmlformats.org/officeDocument/2006/relationships/image" Target="../media/image36.svg"/><Relationship Id="rId23" Type="http://schemas.openxmlformats.org/officeDocument/2006/relationships/image" Target="../media/image55.png"/><Relationship Id="rId28" Type="http://schemas.openxmlformats.org/officeDocument/2006/relationships/image" Target="../media/image48.svg"/><Relationship Id="rId10" Type="http://schemas.openxmlformats.org/officeDocument/2006/relationships/image" Target="../media/image25.png"/><Relationship Id="rId19" Type="http://schemas.openxmlformats.org/officeDocument/2006/relationships/image" Target="../media/image16.svg"/><Relationship Id="rId31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35.png"/><Relationship Id="rId22" Type="http://schemas.openxmlformats.org/officeDocument/2006/relationships/image" Target="../media/image54.svg"/><Relationship Id="rId27" Type="http://schemas.openxmlformats.org/officeDocument/2006/relationships/image" Target="../media/image47.png"/><Relationship Id="rId30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70" y="701639"/>
            <a:ext cx="17056860" cy="8883723"/>
            <a:chOff x="0" y="0"/>
            <a:chExt cx="4492342" cy="2339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2342" cy="2339746"/>
            </a:xfrm>
            <a:custGeom>
              <a:avLst/>
              <a:gdLst/>
              <a:ahLst/>
              <a:cxnLst/>
              <a:rect l="l" t="t" r="r" b="b"/>
              <a:pathLst>
                <a:path w="4492342" h="2339746">
                  <a:moveTo>
                    <a:pt x="0" y="0"/>
                  </a:moveTo>
                  <a:lnTo>
                    <a:pt x="4492342" y="0"/>
                  </a:lnTo>
                  <a:lnTo>
                    <a:pt x="4492342" y="2339746"/>
                  </a:lnTo>
                  <a:lnTo>
                    <a:pt x="0" y="23397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3825" cap="sq">
              <a:solidFill>
                <a:srgbClr val="FFFAF7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92342" cy="2377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584274">
            <a:off x="16650992" y="7981076"/>
            <a:ext cx="2380905" cy="2120739"/>
          </a:xfrm>
          <a:custGeom>
            <a:avLst/>
            <a:gdLst/>
            <a:ahLst/>
            <a:cxnLst/>
            <a:rect l="l" t="t" r="r" b="b"/>
            <a:pathLst>
              <a:path w="2380905" h="2120739">
                <a:moveTo>
                  <a:pt x="0" y="0"/>
                </a:moveTo>
                <a:lnTo>
                  <a:pt x="2380905" y="0"/>
                </a:lnTo>
                <a:lnTo>
                  <a:pt x="2380905" y="2120739"/>
                </a:lnTo>
                <a:lnTo>
                  <a:pt x="0" y="2120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686853" flipH="1">
            <a:off x="-732115" y="6527195"/>
            <a:ext cx="2242047" cy="1807602"/>
          </a:xfrm>
          <a:custGeom>
            <a:avLst/>
            <a:gdLst/>
            <a:ahLst/>
            <a:cxnLst/>
            <a:rect l="l" t="t" r="r" b="b"/>
            <a:pathLst>
              <a:path w="2242047" h="1807602">
                <a:moveTo>
                  <a:pt x="2242047" y="0"/>
                </a:moveTo>
                <a:lnTo>
                  <a:pt x="0" y="0"/>
                </a:lnTo>
                <a:lnTo>
                  <a:pt x="0" y="1807602"/>
                </a:lnTo>
                <a:lnTo>
                  <a:pt x="2242047" y="1807602"/>
                </a:lnTo>
                <a:lnTo>
                  <a:pt x="22420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77389" y="9041445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0"/>
                </a:moveTo>
                <a:lnTo>
                  <a:pt x="2432160" y="0"/>
                </a:lnTo>
                <a:lnTo>
                  <a:pt x="2432160" y="2330452"/>
                </a:lnTo>
                <a:lnTo>
                  <a:pt x="0" y="2330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9487" y="9041445"/>
            <a:ext cx="2969643" cy="2057400"/>
          </a:xfrm>
          <a:custGeom>
            <a:avLst/>
            <a:gdLst/>
            <a:ahLst/>
            <a:cxnLst/>
            <a:rect l="l" t="t" r="r" b="b"/>
            <a:pathLst>
              <a:path w="2969643" h="2057400">
                <a:moveTo>
                  <a:pt x="0" y="0"/>
                </a:moveTo>
                <a:lnTo>
                  <a:pt x="2969643" y="0"/>
                </a:lnTo>
                <a:lnTo>
                  <a:pt x="29696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18309" flipV="1">
            <a:off x="8752917" y="-594094"/>
            <a:ext cx="2832502" cy="1962387"/>
          </a:xfrm>
          <a:custGeom>
            <a:avLst/>
            <a:gdLst/>
            <a:ahLst/>
            <a:cxnLst/>
            <a:rect l="l" t="t" r="r" b="b"/>
            <a:pathLst>
              <a:path w="2832502" h="1962387">
                <a:moveTo>
                  <a:pt x="0" y="1962387"/>
                </a:moveTo>
                <a:lnTo>
                  <a:pt x="2832502" y="1962387"/>
                </a:lnTo>
                <a:lnTo>
                  <a:pt x="2832502" y="0"/>
                </a:lnTo>
                <a:lnTo>
                  <a:pt x="0" y="0"/>
                </a:lnTo>
                <a:lnTo>
                  <a:pt x="0" y="196238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83752">
            <a:off x="17162633" y="1965940"/>
            <a:ext cx="2250734" cy="1814606"/>
          </a:xfrm>
          <a:custGeom>
            <a:avLst/>
            <a:gdLst/>
            <a:ahLst/>
            <a:cxnLst/>
            <a:rect l="l" t="t" r="r" b="b"/>
            <a:pathLst>
              <a:path w="2250734" h="1814606">
                <a:moveTo>
                  <a:pt x="0" y="0"/>
                </a:moveTo>
                <a:lnTo>
                  <a:pt x="2250734" y="0"/>
                </a:lnTo>
                <a:lnTo>
                  <a:pt x="2250734" y="1814605"/>
                </a:lnTo>
                <a:lnTo>
                  <a:pt x="0" y="1814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18076" flipV="1">
            <a:off x="648051" y="8904919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2330452"/>
                </a:moveTo>
                <a:lnTo>
                  <a:pt x="2432160" y="2330452"/>
                </a:lnTo>
                <a:lnTo>
                  <a:pt x="2432160" y="0"/>
                </a:lnTo>
                <a:lnTo>
                  <a:pt x="0" y="0"/>
                </a:lnTo>
                <a:lnTo>
                  <a:pt x="0" y="2330452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8275">
            <a:off x="15333721" y="-919791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0"/>
                </a:moveTo>
                <a:lnTo>
                  <a:pt x="2432161" y="0"/>
                </a:lnTo>
                <a:lnTo>
                  <a:pt x="2432161" y="2330452"/>
                </a:lnTo>
                <a:lnTo>
                  <a:pt x="0" y="23304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501789" flipH="1">
            <a:off x="16689883" y="4921045"/>
            <a:ext cx="2832502" cy="1962387"/>
          </a:xfrm>
          <a:custGeom>
            <a:avLst/>
            <a:gdLst/>
            <a:ahLst/>
            <a:cxnLst/>
            <a:rect l="l" t="t" r="r" b="b"/>
            <a:pathLst>
              <a:path w="2832502" h="1962387">
                <a:moveTo>
                  <a:pt x="2832502" y="0"/>
                </a:moveTo>
                <a:lnTo>
                  <a:pt x="0" y="0"/>
                </a:lnTo>
                <a:lnTo>
                  <a:pt x="0" y="1962387"/>
                </a:lnTo>
                <a:lnTo>
                  <a:pt x="2832502" y="1962387"/>
                </a:lnTo>
                <a:lnTo>
                  <a:pt x="283250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9203900" flipV="1">
            <a:off x="4087100" y="8983987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1904882"/>
                </a:moveTo>
                <a:lnTo>
                  <a:pt x="2138566" y="1904882"/>
                </a:lnTo>
                <a:lnTo>
                  <a:pt x="2138566" y="0"/>
                </a:lnTo>
                <a:lnTo>
                  <a:pt x="0" y="0"/>
                </a:lnTo>
                <a:lnTo>
                  <a:pt x="0" y="1904882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802474">
            <a:off x="-453713" y="76259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0"/>
                </a:moveTo>
                <a:lnTo>
                  <a:pt x="2138566" y="0"/>
                </a:lnTo>
                <a:lnTo>
                  <a:pt x="2138566" y="1904882"/>
                </a:lnTo>
                <a:lnTo>
                  <a:pt x="0" y="19048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57240">
            <a:off x="5834356" y="-719898"/>
            <a:ext cx="2190262" cy="1765851"/>
          </a:xfrm>
          <a:custGeom>
            <a:avLst/>
            <a:gdLst/>
            <a:ahLst/>
            <a:cxnLst/>
            <a:rect l="l" t="t" r="r" b="b"/>
            <a:pathLst>
              <a:path w="2190262" h="1765851">
                <a:moveTo>
                  <a:pt x="0" y="0"/>
                </a:moveTo>
                <a:lnTo>
                  <a:pt x="2190262" y="0"/>
                </a:lnTo>
                <a:lnTo>
                  <a:pt x="2190262" y="1765852"/>
                </a:lnTo>
                <a:lnTo>
                  <a:pt x="0" y="17658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711505">
            <a:off x="10818427" y="9036865"/>
            <a:ext cx="2269646" cy="1829853"/>
          </a:xfrm>
          <a:custGeom>
            <a:avLst/>
            <a:gdLst/>
            <a:ahLst/>
            <a:cxnLst/>
            <a:rect l="l" t="t" r="r" b="b"/>
            <a:pathLst>
              <a:path w="2269646" h="1829853">
                <a:moveTo>
                  <a:pt x="0" y="0"/>
                </a:moveTo>
                <a:lnTo>
                  <a:pt x="2269647" y="0"/>
                </a:lnTo>
                <a:lnTo>
                  <a:pt x="2269647" y="1829854"/>
                </a:lnTo>
                <a:lnTo>
                  <a:pt x="0" y="182985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39003" flipV="1">
            <a:off x="-1422035" y="3251896"/>
            <a:ext cx="2969643" cy="2057400"/>
          </a:xfrm>
          <a:custGeom>
            <a:avLst/>
            <a:gdLst/>
            <a:ahLst/>
            <a:cxnLst/>
            <a:rect l="l" t="t" r="r" b="b"/>
            <a:pathLst>
              <a:path w="2969643" h="2057400">
                <a:moveTo>
                  <a:pt x="0" y="2057400"/>
                </a:moveTo>
                <a:lnTo>
                  <a:pt x="2969643" y="2057400"/>
                </a:lnTo>
                <a:lnTo>
                  <a:pt x="2969643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 flipV="1">
            <a:off x="2407555" y="-1165226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2330452"/>
                </a:moveTo>
                <a:lnTo>
                  <a:pt x="2432160" y="2330452"/>
                </a:lnTo>
                <a:lnTo>
                  <a:pt x="2432160" y="0"/>
                </a:lnTo>
                <a:lnTo>
                  <a:pt x="0" y="0"/>
                </a:lnTo>
                <a:lnTo>
                  <a:pt x="0" y="2330452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828407" flipV="1">
            <a:off x="12493301" y="-732567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1904882"/>
                </a:moveTo>
                <a:lnTo>
                  <a:pt x="2138566" y="1904882"/>
                </a:lnTo>
                <a:lnTo>
                  <a:pt x="2138566" y="0"/>
                </a:lnTo>
                <a:lnTo>
                  <a:pt x="0" y="0"/>
                </a:lnTo>
                <a:lnTo>
                  <a:pt x="0" y="1904882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351665">
            <a:off x="12018257" y="6947706"/>
            <a:ext cx="1593850" cy="1354773"/>
          </a:xfrm>
          <a:custGeom>
            <a:avLst/>
            <a:gdLst/>
            <a:ahLst/>
            <a:cxnLst/>
            <a:rect l="l" t="t" r="r" b="b"/>
            <a:pathLst>
              <a:path w="1593850" h="1354773">
                <a:moveTo>
                  <a:pt x="0" y="0"/>
                </a:moveTo>
                <a:lnTo>
                  <a:pt x="1593850" y="0"/>
                </a:lnTo>
                <a:lnTo>
                  <a:pt x="1593850" y="1354773"/>
                </a:lnTo>
                <a:lnTo>
                  <a:pt x="0" y="135477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411300" y="3043540"/>
            <a:ext cx="14138501" cy="275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4"/>
              </a:lnSpc>
            </a:pPr>
            <a:r>
              <a:rPr lang="en-US" sz="11228" spc="494" dirty="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HOE KOMEN  BOEKEN TOT LEVEN?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70661" y="6935254"/>
            <a:ext cx="7129991" cy="144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 spc="576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Schrijf je eigen verhaal</a:t>
            </a:r>
          </a:p>
        </p:txBody>
      </p:sp>
      <p:sp>
        <p:nvSpPr>
          <p:cNvPr id="24" name="Freeform 24"/>
          <p:cNvSpPr/>
          <p:nvPr/>
        </p:nvSpPr>
        <p:spPr>
          <a:xfrm rot="-351665" flipH="1">
            <a:off x="4853868" y="7018499"/>
            <a:ext cx="1593850" cy="1354773"/>
          </a:xfrm>
          <a:custGeom>
            <a:avLst/>
            <a:gdLst/>
            <a:ahLst/>
            <a:cxnLst/>
            <a:rect l="l" t="t" r="r" b="b"/>
            <a:pathLst>
              <a:path w="1593850" h="1354773">
                <a:moveTo>
                  <a:pt x="1593850" y="0"/>
                </a:moveTo>
                <a:lnTo>
                  <a:pt x="0" y="0"/>
                </a:lnTo>
                <a:lnTo>
                  <a:pt x="0" y="1354773"/>
                </a:lnTo>
                <a:lnTo>
                  <a:pt x="1593850" y="1354773"/>
                </a:lnTo>
                <a:lnTo>
                  <a:pt x="159385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23559" y="0"/>
            <a:ext cx="11032524" cy="11032524"/>
          </a:xfrm>
          <a:custGeom>
            <a:avLst/>
            <a:gdLst/>
            <a:ahLst/>
            <a:cxnLst/>
            <a:rect l="l" t="t" r="r" b="b"/>
            <a:pathLst>
              <a:path w="11032524" h="11032524">
                <a:moveTo>
                  <a:pt x="0" y="0"/>
                </a:moveTo>
                <a:lnTo>
                  <a:pt x="11032524" y="0"/>
                </a:lnTo>
                <a:lnTo>
                  <a:pt x="11032524" y="11032524"/>
                </a:lnTo>
                <a:lnTo>
                  <a:pt x="0" y="11032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048684" y="5755118"/>
            <a:ext cx="1585393" cy="106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</a:pPr>
            <a:r>
              <a:rPr lang="en-US" sz="2497" spc="32">
                <a:solidFill>
                  <a:srgbClr val="E3E4C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Romantiek</a:t>
            </a:r>
          </a:p>
          <a:p>
            <a:pPr algn="ctr">
              <a:lnSpc>
                <a:spcPts val="2862"/>
              </a:lnSpc>
            </a:pPr>
            <a:r>
              <a:rPr lang="en-US" sz="2497" spc="32">
                <a:solidFill>
                  <a:srgbClr val="E3E4C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 het </a:t>
            </a:r>
          </a:p>
          <a:p>
            <a:pPr algn="ctr">
              <a:lnSpc>
                <a:spcPts val="2862"/>
              </a:lnSpc>
            </a:pPr>
            <a:r>
              <a:rPr lang="en-US" sz="2497" spc="32">
                <a:solidFill>
                  <a:srgbClr val="E3E4C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Maanlicht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71776" y="4762547"/>
            <a:ext cx="339209" cy="70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3"/>
              </a:lnSpc>
            </a:pPr>
            <a:r>
              <a:rPr lang="en-US" sz="3974" spc="898">
                <a:solidFill>
                  <a:srgbClr val="C5D5CF"/>
                </a:solidFill>
                <a:latin typeface="Playland"/>
                <a:ea typeface="Playland"/>
                <a:cs typeface="Playland"/>
                <a:sym typeface="Playland"/>
              </a:rPr>
              <a:t>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05145" y="4700215"/>
            <a:ext cx="401165" cy="77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3"/>
              </a:lnSpc>
            </a:pPr>
            <a:r>
              <a:rPr lang="en-US" sz="4374" spc="988">
                <a:solidFill>
                  <a:srgbClr val="C5D5CF"/>
                </a:solidFill>
                <a:latin typeface="Playland"/>
                <a:ea typeface="Playland"/>
                <a:cs typeface="Playland"/>
                <a:sym typeface="Playland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3949" y="4762547"/>
            <a:ext cx="305872" cy="70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3"/>
              </a:lnSpc>
            </a:pPr>
            <a:r>
              <a:rPr lang="en-US" sz="3974" spc="898">
                <a:solidFill>
                  <a:srgbClr val="C5D5CF"/>
                </a:solidFill>
                <a:latin typeface="Playland"/>
                <a:ea typeface="Playland"/>
                <a:cs typeface="Playland"/>
                <a:sym typeface="Playlan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9426" y="1656102"/>
            <a:ext cx="3103317" cy="188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3"/>
              </a:lnSpc>
            </a:pPr>
            <a:r>
              <a:rPr lang="en-US" sz="43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4 (het </a:t>
            </a:r>
            <a:r>
              <a:rPr lang="en-US" sz="43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dikste</a:t>
            </a:r>
            <a:r>
              <a:rPr lang="en-US" sz="43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3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</a:t>
            </a:r>
            <a:r>
              <a:rPr lang="en-US" sz="43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) is </a:t>
            </a:r>
            <a:r>
              <a:rPr lang="en-US" sz="43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verwaand</a:t>
            </a:r>
            <a:endParaRPr lang="en-US" sz="43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9426" y="5019722"/>
            <a:ext cx="3275532" cy="297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6"/>
              </a:lnSpc>
            </a:pPr>
            <a:r>
              <a:rPr lang="en-US" sz="4633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2 &amp; 3 </a:t>
            </a:r>
            <a:r>
              <a:rPr lang="en-US" sz="4633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zijn</a:t>
            </a:r>
            <a:r>
              <a:rPr lang="en-US" sz="4633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633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onzeker</a:t>
            </a:r>
            <a:r>
              <a:rPr lang="en-US" sz="4633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en </a:t>
            </a:r>
            <a:r>
              <a:rPr lang="en-US" sz="4633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zijn</a:t>
            </a:r>
            <a:r>
              <a:rPr lang="en-US" sz="4633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het </a:t>
            </a:r>
            <a:r>
              <a:rPr lang="en-US" sz="4633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altijd</a:t>
            </a:r>
            <a:r>
              <a:rPr lang="en-US" sz="4633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met 4 </a:t>
            </a:r>
            <a:r>
              <a:rPr lang="en-US" sz="4633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eens</a:t>
            </a:r>
            <a:r>
              <a:rPr lang="en-US" sz="4633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 rot="1909794">
            <a:off x="14716740" y="1625435"/>
            <a:ext cx="3872660" cy="971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3"/>
              </a:lnSpc>
            </a:pPr>
            <a:r>
              <a:rPr lang="en-US" sz="43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Roddel</a:t>
            </a:r>
            <a:endParaRPr lang="en-US" sz="43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  <a:p>
            <a:pPr algn="ctr">
              <a:lnSpc>
                <a:spcPts val="3643"/>
              </a:lnSpc>
            </a:pPr>
            <a:r>
              <a:rPr lang="en-US" sz="43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tantes</a:t>
            </a:r>
          </a:p>
        </p:txBody>
      </p:sp>
      <p:sp>
        <p:nvSpPr>
          <p:cNvPr id="10" name="TextBox 10"/>
          <p:cNvSpPr txBox="1"/>
          <p:nvPr/>
        </p:nvSpPr>
        <p:spPr>
          <a:xfrm rot="-2700000">
            <a:off x="14798035" y="7697091"/>
            <a:ext cx="3872660" cy="143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3"/>
              </a:lnSpc>
            </a:pPr>
            <a:r>
              <a:rPr lang="en-US" sz="43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Kunnen</a:t>
            </a:r>
            <a:endParaRPr lang="en-US" sz="43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  <a:p>
            <a:pPr algn="ctr">
              <a:lnSpc>
                <a:spcPts val="3643"/>
              </a:lnSpc>
            </a:pPr>
            <a:r>
              <a:rPr lang="en-US" sz="43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best </a:t>
            </a:r>
            <a:r>
              <a:rPr lang="en-US" sz="43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gemeen</a:t>
            </a:r>
            <a:r>
              <a:rPr lang="en-US" sz="43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3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zijn</a:t>
            </a:r>
            <a:endParaRPr lang="en-US" sz="43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11" name="Freeform 11"/>
          <p:cNvSpPr/>
          <p:nvPr/>
        </p:nvSpPr>
        <p:spPr>
          <a:xfrm rot="-8869942">
            <a:off x="15540089" y="3112503"/>
            <a:ext cx="1789938" cy="4114800"/>
          </a:xfrm>
          <a:custGeom>
            <a:avLst/>
            <a:gdLst/>
            <a:ahLst/>
            <a:cxnLst/>
            <a:rect l="l" t="t" r="r" b="b"/>
            <a:pathLst>
              <a:path w="1789938" h="4114800">
                <a:moveTo>
                  <a:pt x="0" y="0"/>
                </a:moveTo>
                <a:lnTo>
                  <a:pt x="1789938" y="0"/>
                </a:lnTo>
                <a:lnTo>
                  <a:pt x="17899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51482" y="347783"/>
            <a:ext cx="12750214" cy="5262361"/>
          </a:xfrm>
          <a:custGeom>
            <a:avLst/>
            <a:gdLst/>
            <a:ahLst/>
            <a:cxnLst/>
            <a:rect l="l" t="t" r="r" b="b"/>
            <a:pathLst>
              <a:path w="12750214" h="5262361">
                <a:moveTo>
                  <a:pt x="0" y="0"/>
                </a:moveTo>
                <a:lnTo>
                  <a:pt x="12750215" y="0"/>
                </a:lnTo>
                <a:lnTo>
                  <a:pt x="12750215" y="5262361"/>
                </a:lnTo>
                <a:lnTo>
                  <a:pt x="0" y="5262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6051360" cy="6051360"/>
          </a:xfrm>
          <a:custGeom>
            <a:avLst/>
            <a:gdLst/>
            <a:ahLst/>
            <a:cxnLst/>
            <a:rect l="l" t="t" r="r" b="b"/>
            <a:pathLst>
              <a:path w="6051360" h="6051360">
                <a:moveTo>
                  <a:pt x="0" y="0"/>
                </a:moveTo>
                <a:lnTo>
                  <a:pt x="6051360" y="0"/>
                </a:lnTo>
                <a:lnTo>
                  <a:pt x="6051360" y="6051360"/>
                </a:lnTo>
                <a:lnTo>
                  <a:pt x="0" y="6051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85815" y="3307949"/>
            <a:ext cx="1000502" cy="68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1576" spc="20">
                <a:solidFill>
                  <a:srgbClr val="E3E4C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Romantiek</a:t>
            </a:r>
          </a:p>
          <a:p>
            <a:pPr algn="ctr">
              <a:lnSpc>
                <a:spcPts val="1806"/>
              </a:lnSpc>
            </a:pPr>
            <a:r>
              <a:rPr lang="en-US" sz="1576" spc="20">
                <a:solidFill>
                  <a:srgbClr val="E3E4C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 het </a:t>
            </a:r>
          </a:p>
          <a:p>
            <a:pPr algn="ctr">
              <a:lnSpc>
                <a:spcPts val="1806"/>
              </a:lnSpc>
            </a:pPr>
            <a:r>
              <a:rPr lang="en-US" sz="1576" spc="20">
                <a:solidFill>
                  <a:srgbClr val="E3E4C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Maanlicht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16461" y="2571607"/>
            <a:ext cx="339209" cy="70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3"/>
              </a:lnSpc>
            </a:pPr>
            <a:r>
              <a:rPr lang="en-US" sz="3974" spc="898">
                <a:solidFill>
                  <a:srgbClr val="C5D5CF"/>
                </a:solidFill>
                <a:latin typeface="Playland"/>
                <a:ea typeface="Playland"/>
                <a:cs typeface="Playland"/>
                <a:sym typeface="Playland"/>
              </a:rPr>
              <a:t>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88692" y="2562082"/>
            <a:ext cx="401165" cy="77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3"/>
              </a:lnSpc>
            </a:pPr>
            <a:r>
              <a:rPr lang="en-US" sz="4374" spc="988">
                <a:solidFill>
                  <a:srgbClr val="C5D5CF"/>
                </a:solidFill>
                <a:latin typeface="Playland"/>
                <a:ea typeface="Playland"/>
                <a:cs typeface="Playland"/>
                <a:sym typeface="Playlan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72744" y="2571607"/>
            <a:ext cx="305872" cy="70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3"/>
              </a:lnSpc>
            </a:pPr>
            <a:r>
              <a:rPr lang="en-US" sz="3974" spc="898">
                <a:solidFill>
                  <a:srgbClr val="C5D5CF"/>
                </a:solidFill>
                <a:latin typeface="Playland"/>
                <a:ea typeface="Playland"/>
                <a:cs typeface="Playland"/>
                <a:sym typeface="Playlan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70229" y="7403578"/>
            <a:ext cx="16417771" cy="1848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Hoe ze op elkaar reageren: hoe gedraagt jouw boek zich met andere boeken in de buurt?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89510" y="1463180"/>
            <a:ext cx="11703418" cy="316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p.52-53</a:t>
            </a:r>
          </a:p>
          <a:p>
            <a:pPr algn="l">
              <a:lnSpc>
                <a:spcPts val="3079"/>
              </a:lnSpc>
            </a:pP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‘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Verhaal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,’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lacht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Vier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spottend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 ‘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Alsof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je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dat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een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verhaal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kan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noemen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.’</a:t>
            </a:r>
          </a:p>
          <a:p>
            <a:pPr algn="l">
              <a:lnSpc>
                <a:spcPts val="3079"/>
              </a:lnSpc>
            </a:pP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Twee en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Drie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grinniken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met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haar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mee. </a:t>
            </a:r>
          </a:p>
          <a:p>
            <a:pPr algn="l">
              <a:lnSpc>
                <a:spcPts val="3079"/>
              </a:lnSpc>
            </a:pP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‘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Jouw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verhaal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is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veel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mooier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Vier’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zegt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Drie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dan.</a:t>
            </a:r>
          </a:p>
          <a:p>
            <a:pPr algn="l">
              <a:lnSpc>
                <a:spcPts val="3079"/>
              </a:lnSpc>
            </a:pP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‘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Jij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bent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ons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favoriete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verhaal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,’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valt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Vier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haar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1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bij</a:t>
            </a:r>
            <a:r>
              <a:rPr lang="en-US" sz="371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.’</a:t>
            </a:r>
          </a:p>
        </p:txBody>
      </p:sp>
      <p:sp>
        <p:nvSpPr>
          <p:cNvPr id="10" name="Freeform 10"/>
          <p:cNvSpPr/>
          <p:nvPr/>
        </p:nvSpPr>
        <p:spPr>
          <a:xfrm>
            <a:off x="516944" y="7213078"/>
            <a:ext cx="1550696" cy="1656284"/>
          </a:xfrm>
          <a:custGeom>
            <a:avLst/>
            <a:gdLst/>
            <a:ahLst/>
            <a:cxnLst/>
            <a:rect l="l" t="t" r="r" b="b"/>
            <a:pathLst>
              <a:path w="1550696" h="1656284">
                <a:moveTo>
                  <a:pt x="0" y="0"/>
                </a:moveTo>
                <a:lnTo>
                  <a:pt x="1550695" y="0"/>
                </a:lnTo>
                <a:lnTo>
                  <a:pt x="1550695" y="1656284"/>
                </a:lnTo>
                <a:lnTo>
                  <a:pt x="0" y="1656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2382" y="0"/>
            <a:ext cx="10879092" cy="10879092"/>
          </a:xfrm>
          <a:custGeom>
            <a:avLst/>
            <a:gdLst/>
            <a:ahLst/>
            <a:cxnLst/>
            <a:rect l="l" t="t" r="r" b="b"/>
            <a:pathLst>
              <a:path w="10879092" h="10879092">
                <a:moveTo>
                  <a:pt x="0" y="0"/>
                </a:moveTo>
                <a:lnTo>
                  <a:pt x="10879092" y="0"/>
                </a:lnTo>
                <a:lnTo>
                  <a:pt x="10879092" y="10879092"/>
                </a:lnTo>
                <a:lnTo>
                  <a:pt x="0" y="1087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869942">
            <a:off x="15197851" y="3247181"/>
            <a:ext cx="1789938" cy="4114800"/>
          </a:xfrm>
          <a:custGeom>
            <a:avLst/>
            <a:gdLst/>
            <a:ahLst/>
            <a:cxnLst/>
            <a:rect l="l" t="t" r="r" b="b"/>
            <a:pathLst>
              <a:path w="1789938" h="4114800">
                <a:moveTo>
                  <a:pt x="0" y="0"/>
                </a:moveTo>
                <a:lnTo>
                  <a:pt x="1789938" y="0"/>
                </a:lnTo>
                <a:lnTo>
                  <a:pt x="17899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459625" y="3699711"/>
            <a:ext cx="3428168" cy="119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8"/>
              </a:lnSpc>
            </a:pPr>
            <a:r>
              <a:rPr lang="en-US" sz="8978">
                <a:solidFill>
                  <a:srgbClr val="ADB1EB"/>
                </a:solidFill>
                <a:latin typeface="Minnie Play"/>
                <a:ea typeface="Minnie Play"/>
                <a:cs typeface="Minnie Play"/>
                <a:sym typeface="Minnie Play"/>
              </a:rPr>
              <a:t>Klik</a:t>
            </a:r>
          </a:p>
        </p:txBody>
      </p:sp>
      <p:sp>
        <p:nvSpPr>
          <p:cNvPr id="5" name="TextBox 5"/>
          <p:cNvSpPr txBox="1"/>
          <p:nvPr/>
        </p:nvSpPr>
        <p:spPr>
          <a:xfrm rot="491766">
            <a:off x="8940201" y="8470491"/>
            <a:ext cx="2486025" cy="61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6"/>
              </a:lnSpc>
            </a:pPr>
            <a:r>
              <a:rPr lang="en-US" sz="3212" spc="-28">
                <a:solidFill>
                  <a:srgbClr val="4E3A2D"/>
                </a:solidFill>
                <a:latin typeface="Old Standard"/>
                <a:ea typeface="Old Standard"/>
                <a:cs typeface="Old Standard"/>
                <a:sym typeface="Old Standard"/>
              </a:rPr>
              <a:t>BABY ZIZA</a:t>
            </a:r>
          </a:p>
        </p:txBody>
      </p:sp>
      <p:sp>
        <p:nvSpPr>
          <p:cNvPr id="6" name="TextBox 6"/>
          <p:cNvSpPr txBox="1"/>
          <p:nvPr/>
        </p:nvSpPr>
        <p:spPr>
          <a:xfrm rot="-824618">
            <a:off x="82947" y="785440"/>
            <a:ext cx="2939817" cy="67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Jong</a:t>
            </a:r>
          </a:p>
        </p:txBody>
      </p:sp>
      <p:sp>
        <p:nvSpPr>
          <p:cNvPr id="7" name="TextBox 7"/>
          <p:cNvSpPr txBox="1"/>
          <p:nvPr/>
        </p:nvSpPr>
        <p:spPr>
          <a:xfrm rot="1092966">
            <a:off x="368781" y="3837763"/>
            <a:ext cx="2939817" cy="186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Heel </a:t>
            </a:r>
          </a:p>
          <a:p>
            <a:pPr algn="ctr">
              <a:lnSpc>
                <a:spcPts val="4723"/>
              </a:lnSpc>
            </a:pP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veel</a:t>
            </a:r>
            <a:endParaRPr lang="en-US" sz="56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  <a:p>
            <a:pPr algn="ctr">
              <a:lnSpc>
                <a:spcPts val="4723"/>
              </a:lnSpc>
            </a:pP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energie</a:t>
            </a:r>
            <a:endParaRPr lang="en-US" sz="56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8" name="TextBox 8"/>
          <p:cNvSpPr txBox="1"/>
          <p:nvPr/>
        </p:nvSpPr>
        <p:spPr>
          <a:xfrm rot="-1409999">
            <a:off x="436537" y="7532899"/>
            <a:ext cx="2939817" cy="126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Nieuwsgierig</a:t>
            </a:r>
            <a:endParaRPr lang="en-US" sz="56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9" name="TextBox 9"/>
          <p:cNvSpPr txBox="1"/>
          <p:nvPr/>
        </p:nvSpPr>
        <p:spPr>
          <a:xfrm rot="-320894">
            <a:off x="80238" y="2309879"/>
            <a:ext cx="3594209" cy="61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8"/>
              </a:lnSpc>
            </a:pPr>
            <a:r>
              <a:rPr lang="en-US" sz="5287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Impulsief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81578" y="486543"/>
            <a:ext cx="12243858" cy="5053374"/>
          </a:xfrm>
          <a:custGeom>
            <a:avLst/>
            <a:gdLst/>
            <a:ahLst/>
            <a:cxnLst/>
            <a:rect l="l" t="t" r="r" b="b"/>
            <a:pathLst>
              <a:path w="12243858" h="5053374">
                <a:moveTo>
                  <a:pt x="0" y="0"/>
                </a:moveTo>
                <a:lnTo>
                  <a:pt x="12243858" y="0"/>
                </a:lnTo>
                <a:lnTo>
                  <a:pt x="12243858" y="5053374"/>
                </a:lnTo>
                <a:lnTo>
                  <a:pt x="0" y="5053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6300545" cy="6300545"/>
          </a:xfrm>
          <a:custGeom>
            <a:avLst/>
            <a:gdLst/>
            <a:ahLst/>
            <a:cxnLst/>
            <a:rect l="l" t="t" r="r" b="b"/>
            <a:pathLst>
              <a:path w="6300545" h="6300545">
                <a:moveTo>
                  <a:pt x="0" y="0"/>
                </a:moveTo>
                <a:lnTo>
                  <a:pt x="6300545" y="0"/>
                </a:lnTo>
                <a:lnTo>
                  <a:pt x="6300545" y="6300545"/>
                </a:lnTo>
                <a:lnTo>
                  <a:pt x="0" y="63005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26105" y="2142053"/>
            <a:ext cx="2691446" cy="944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sz="7049">
                <a:solidFill>
                  <a:srgbClr val="ADB1EB"/>
                </a:solidFill>
                <a:latin typeface="Minnie Play"/>
                <a:ea typeface="Minnie Play"/>
                <a:cs typeface="Minnie Play"/>
                <a:sym typeface="Minnie Play"/>
              </a:rPr>
              <a:t>Klik</a:t>
            </a:r>
          </a:p>
        </p:txBody>
      </p:sp>
      <p:sp>
        <p:nvSpPr>
          <p:cNvPr id="5" name="TextBox 5"/>
          <p:cNvSpPr txBox="1"/>
          <p:nvPr/>
        </p:nvSpPr>
        <p:spPr>
          <a:xfrm rot="491766">
            <a:off x="3018587" y="4929328"/>
            <a:ext cx="1921418" cy="47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5"/>
              </a:lnSpc>
            </a:pPr>
            <a:r>
              <a:rPr lang="en-US" sz="2482" spc="-22">
                <a:solidFill>
                  <a:srgbClr val="4E3A2D"/>
                </a:solidFill>
                <a:latin typeface="Old Standard"/>
                <a:ea typeface="Old Standard"/>
                <a:cs typeface="Old Standard"/>
                <a:sym typeface="Old Standard"/>
              </a:rPr>
              <a:t>BABY ZIZA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01895" y="1630095"/>
            <a:ext cx="10921592" cy="291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p.45 “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Meteen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begint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Klik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kleine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ongeduldige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hupjes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te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maken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op de plank.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Eindelijk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kan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hij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de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vraag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stellen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die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hij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al de hele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ochtend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wil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stellen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 </a:t>
            </a:r>
          </a:p>
          <a:p>
            <a:pPr algn="ctr">
              <a:lnSpc>
                <a:spcPts val="3782"/>
              </a:lnSpc>
            </a:pP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‘Mag </a:t>
            </a:r>
            <a:r>
              <a:rPr lang="en-US" sz="45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ik</a:t>
            </a:r>
            <a:r>
              <a:rPr lang="en-US" sz="45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nu? Nu? Nu? Nu?”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63541" y="8057457"/>
            <a:ext cx="15661895" cy="120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5"/>
              </a:lnSpc>
            </a:pP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Wat is de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leeftijd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van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jouw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ongeveer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? En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kan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je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dat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merken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in hoe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hij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428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doet</a:t>
            </a:r>
            <a:r>
              <a:rPr lang="en-US" sz="5428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?</a:t>
            </a:r>
          </a:p>
        </p:txBody>
      </p:sp>
      <p:sp>
        <p:nvSpPr>
          <p:cNvPr id="8" name="Freeform 8"/>
          <p:cNvSpPr/>
          <p:nvPr/>
        </p:nvSpPr>
        <p:spPr>
          <a:xfrm>
            <a:off x="712845" y="7602016"/>
            <a:ext cx="1550696" cy="1656284"/>
          </a:xfrm>
          <a:custGeom>
            <a:avLst/>
            <a:gdLst/>
            <a:ahLst/>
            <a:cxnLst/>
            <a:rect l="l" t="t" r="r" b="b"/>
            <a:pathLst>
              <a:path w="1550696" h="1656284">
                <a:moveTo>
                  <a:pt x="0" y="0"/>
                </a:moveTo>
                <a:lnTo>
                  <a:pt x="1550696" y="0"/>
                </a:lnTo>
                <a:lnTo>
                  <a:pt x="1550696" y="1656284"/>
                </a:lnTo>
                <a:lnTo>
                  <a:pt x="0" y="1656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4889" y="688492"/>
            <a:ext cx="10978221" cy="8795202"/>
            <a:chOff x="0" y="0"/>
            <a:chExt cx="14637628" cy="117269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37628" cy="11726936"/>
            </a:xfrm>
            <a:custGeom>
              <a:avLst/>
              <a:gdLst/>
              <a:ahLst/>
              <a:cxnLst/>
              <a:rect l="l" t="t" r="r" b="b"/>
              <a:pathLst>
                <a:path w="14637628" h="11726936">
                  <a:moveTo>
                    <a:pt x="0" y="0"/>
                  </a:moveTo>
                  <a:lnTo>
                    <a:pt x="14637628" y="0"/>
                  </a:lnTo>
                  <a:lnTo>
                    <a:pt x="14637628" y="11726936"/>
                  </a:lnTo>
                  <a:lnTo>
                    <a:pt x="0" y="11726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71029" y="878992"/>
            <a:ext cx="4469923" cy="2455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Moederlijk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(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ook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voor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de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kleine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‘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Klik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’)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7307" y="7468034"/>
            <a:ext cx="4469923" cy="126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Kan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ook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hard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zijn</a:t>
            </a:r>
            <a:endParaRPr lang="en-US" sz="56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593835" y="499528"/>
            <a:ext cx="4469923" cy="186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Kan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goed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dingen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aanvoelen</a:t>
            </a:r>
            <a:endParaRPr lang="en-US" sz="56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86212" y="8062694"/>
            <a:ext cx="4469923" cy="67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Bezorgd</a:t>
            </a:r>
            <a:endParaRPr lang="en-US" sz="56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8" name="Freeform 8"/>
          <p:cNvSpPr/>
          <p:nvPr/>
        </p:nvSpPr>
        <p:spPr>
          <a:xfrm rot="-8869942">
            <a:off x="15414929" y="3218890"/>
            <a:ext cx="1474740" cy="3390208"/>
          </a:xfrm>
          <a:custGeom>
            <a:avLst/>
            <a:gdLst/>
            <a:ahLst/>
            <a:cxnLst/>
            <a:rect l="l" t="t" r="r" b="b"/>
            <a:pathLst>
              <a:path w="1474740" h="3390208">
                <a:moveTo>
                  <a:pt x="0" y="0"/>
                </a:moveTo>
                <a:lnTo>
                  <a:pt x="1474741" y="0"/>
                </a:lnTo>
                <a:lnTo>
                  <a:pt x="1474741" y="3390208"/>
                </a:lnTo>
                <a:lnTo>
                  <a:pt x="0" y="33902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77105" y="677892"/>
            <a:ext cx="12690202" cy="5237592"/>
          </a:xfrm>
          <a:custGeom>
            <a:avLst/>
            <a:gdLst/>
            <a:ahLst/>
            <a:cxnLst/>
            <a:rect l="l" t="t" r="r" b="b"/>
            <a:pathLst>
              <a:path w="12690202" h="5237592">
                <a:moveTo>
                  <a:pt x="0" y="0"/>
                </a:moveTo>
                <a:lnTo>
                  <a:pt x="12690202" y="0"/>
                </a:lnTo>
                <a:lnTo>
                  <a:pt x="12690202" y="5237592"/>
                </a:lnTo>
                <a:lnTo>
                  <a:pt x="0" y="5237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2494305">
            <a:off x="-243505" y="1460918"/>
            <a:ext cx="7555353" cy="6052971"/>
            <a:chOff x="0" y="0"/>
            <a:chExt cx="10073804" cy="80706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073804" cy="8070628"/>
            </a:xfrm>
            <a:custGeom>
              <a:avLst/>
              <a:gdLst/>
              <a:ahLst/>
              <a:cxnLst/>
              <a:rect l="l" t="t" r="r" b="b"/>
              <a:pathLst>
                <a:path w="10073804" h="8070628">
                  <a:moveTo>
                    <a:pt x="0" y="0"/>
                  </a:moveTo>
                  <a:lnTo>
                    <a:pt x="10073804" y="0"/>
                  </a:lnTo>
                  <a:lnTo>
                    <a:pt x="10073804" y="8070628"/>
                  </a:lnTo>
                  <a:lnTo>
                    <a:pt x="0" y="8070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532717" y="7585175"/>
            <a:ext cx="8565898" cy="1258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Hoe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klinkt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de stem van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jouw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?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</a:p>
        </p:txBody>
      </p:sp>
      <p:sp>
        <p:nvSpPr>
          <p:cNvPr id="6" name="Freeform 6"/>
          <p:cNvSpPr/>
          <p:nvPr/>
        </p:nvSpPr>
        <p:spPr>
          <a:xfrm>
            <a:off x="6982021" y="7186898"/>
            <a:ext cx="1550696" cy="1656284"/>
          </a:xfrm>
          <a:custGeom>
            <a:avLst/>
            <a:gdLst/>
            <a:ahLst/>
            <a:cxnLst/>
            <a:rect l="l" t="t" r="r" b="b"/>
            <a:pathLst>
              <a:path w="1550696" h="1656284">
                <a:moveTo>
                  <a:pt x="0" y="0"/>
                </a:moveTo>
                <a:lnTo>
                  <a:pt x="1550696" y="0"/>
                </a:lnTo>
                <a:lnTo>
                  <a:pt x="1550696" y="1656284"/>
                </a:lnTo>
                <a:lnTo>
                  <a:pt x="0" y="1656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11861" y="1152525"/>
            <a:ext cx="10886754" cy="364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2"/>
              </a:lnSpc>
            </a:pP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p.57 </a:t>
            </a:r>
          </a:p>
          <a:p>
            <a:pPr algn="l">
              <a:lnSpc>
                <a:spcPts val="3142"/>
              </a:lnSpc>
            </a:pP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wist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niet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wat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hij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terug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moest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zeggen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maar Kook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gaf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de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moed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niet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op. </a:t>
            </a:r>
          </a:p>
          <a:p>
            <a:pPr algn="l">
              <a:lnSpc>
                <a:spcPts val="3142"/>
              </a:lnSpc>
            </a:pP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‘Ach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meiden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dat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geeft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toch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niets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Een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titel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is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niet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het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belangrijkste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.’</a:t>
            </a:r>
          </a:p>
          <a:p>
            <a:pPr algn="l">
              <a:lnSpc>
                <a:spcPts val="3142"/>
              </a:lnSpc>
            </a:pP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Ze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liet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haar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warme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stem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nog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warmer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worden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</a:t>
            </a:r>
          </a:p>
          <a:p>
            <a:pPr algn="l">
              <a:lnSpc>
                <a:spcPts val="3142"/>
              </a:lnSpc>
            </a:pP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‘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vertel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ons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eens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WAT is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jouw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verhaal</a:t>
            </a:r>
            <a:r>
              <a:rPr lang="en-US" sz="378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?’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75997"/>
            <a:ext cx="18288000" cy="1911003"/>
            <a:chOff x="0" y="0"/>
            <a:chExt cx="24384000" cy="254800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7604"/>
              <a:ext cx="24384000" cy="1119033"/>
              <a:chOff x="0" y="0"/>
              <a:chExt cx="4816593" cy="2210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2104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104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1043"/>
                    </a:lnTo>
                    <a:lnTo>
                      <a:pt x="0" y="221043"/>
                    </a:lnTo>
                    <a:close/>
                  </a:path>
                </a:pathLst>
              </a:custGeom>
              <a:solidFill>
                <a:srgbClr val="D1775A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816593" cy="2591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1286826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0"/>
                  </a:moveTo>
                  <a:lnTo>
                    <a:pt x="2137380" y="0"/>
                  </a:lnTo>
                  <a:lnTo>
                    <a:pt x="2137380" y="2047999"/>
                  </a:lnTo>
                  <a:lnTo>
                    <a:pt x="0" y="2047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604866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0" y="0"/>
                  </a:moveTo>
                  <a:lnTo>
                    <a:pt x="2609720" y="0"/>
                  </a:lnTo>
                  <a:lnTo>
                    <a:pt x="2609720" y="1808042"/>
                  </a:lnTo>
                  <a:lnTo>
                    <a:pt x="0" y="180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618076" flipV="1">
              <a:off x="319703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2047999"/>
                  </a:moveTo>
                  <a:lnTo>
                    <a:pt x="2137381" y="2047999"/>
                  </a:lnTo>
                  <a:lnTo>
                    <a:pt x="2137381" y="0"/>
                  </a:lnTo>
                  <a:lnTo>
                    <a:pt x="0" y="0"/>
                  </a:lnTo>
                  <a:lnTo>
                    <a:pt x="0" y="204799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9203900" flipV="1">
              <a:off x="317423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711505">
              <a:off x="8753424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0" y="0"/>
                  </a:moveTo>
                  <a:lnTo>
                    <a:pt x="1994564" y="0"/>
                  </a:lnTo>
                  <a:lnTo>
                    <a:pt x="1994564" y="1608074"/>
                  </a:lnTo>
                  <a:lnTo>
                    <a:pt x="0" y="1608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4720683" flipV="1">
              <a:off x="1376565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226799" flipH="1">
              <a:off x="16043233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2609720" y="0"/>
                  </a:moveTo>
                  <a:lnTo>
                    <a:pt x="0" y="0"/>
                  </a:lnTo>
                  <a:lnTo>
                    <a:pt x="0" y="1808042"/>
                  </a:lnTo>
                  <a:lnTo>
                    <a:pt x="2609720" y="1808042"/>
                  </a:lnTo>
                  <a:lnTo>
                    <a:pt x="260972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1499750" flipH="1">
              <a:off x="19231990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1994564" y="0"/>
                  </a:moveTo>
                  <a:lnTo>
                    <a:pt x="0" y="0"/>
                  </a:lnTo>
                  <a:lnTo>
                    <a:pt x="0" y="1608074"/>
                  </a:lnTo>
                  <a:lnTo>
                    <a:pt x="1994564" y="1608074"/>
                  </a:lnTo>
                  <a:lnTo>
                    <a:pt x="199456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6190706" flipH="1" flipV="1">
              <a:off x="21920819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2137380" y="2047999"/>
                  </a:moveTo>
                  <a:lnTo>
                    <a:pt x="0" y="2047999"/>
                  </a:lnTo>
                  <a:lnTo>
                    <a:pt x="0" y="0"/>
                  </a:lnTo>
                  <a:lnTo>
                    <a:pt x="2137380" y="0"/>
                  </a:lnTo>
                  <a:lnTo>
                    <a:pt x="2137380" y="2047999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672902" y="2413579"/>
            <a:ext cx="971758" cy="825994"/>
          </a:xfrm>
          <a:custGeom>
            <a:avLst/>
            <a:gdLst/>
            <a:ahLst/>
            <a:cxnLst/>
            <a:rect l="l" t="t" r="r" b="b"/>
            <a:pathLst>
              <a:path w="971758" h="825994">
                <a:moveTo>
                  <a:pt x="0" y="0"/>
                </a:moveTo>
                <a:lnTo>
                  <a:pt x="971758" y="0"/>
                </a:lnTo>
                <a:lnTo>
                  <a:pt x="971758" y="825995"/>
                </a:lnTo>
                <a:lnTo>
                  <a:pt x="0" y="8259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72902" y="4484173"/>
            <a:ext cx="971758" cy="825994"/>
          </a:xfrm>
          <a:custGeom>
            <a:avLst/>
            <a:gdLst/>
            <a:ahLst/>
            <a:cxnLst/>
            <a:rect l="l" t="t" r="r" b="b"/>
            <a:pathLst>
              <a:path w="971758" h="825994">
                <a:moveTo>
                  <a:pt x="0" y="0"/>
                </a:moveTo>
                <a:lnTo>
                  <a:pt x="971758" y="0"/>
                </a:lnTo>
                <a:lnTo>
                  <a:pt x="971758" y="825994"/>
                </a:lnTo>
                <a:lnTo>
                  <a:pt x="0" y="82599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144000" y="519358"/>
            <a:ext cx="1508018" cy="1534879"/>
          </a:xfrm>
          <a:custGeom>
            <a:avLst/>
            <a:gdLst/>
            <a:ahLst/>
            <a:cxnLst/>
            <a:rect l="l" t="t" r="r" b="b"/>
            <a:pathLst>
              <a:path w="1508018" h="1534879">
                <a:moveTo>
                  <a:pt x="0" y="0"/>
                </a:moveTo>
                <a:lnTo>
                  <a:pt x="1508018" y="0"/>
                </a:lnTo>
                <a:lnTo>
                  <a:pt x="1508018" y="1534879"/>
                </a:lnTo>
                <a:lnTo>
                  <a:pt x="0" y="15348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93522" y="586752"/>
            <a:ext cx="8143920" cy="146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40"/>
              </a:lnSpc>
            </a:pPr>
            <a:r>
              <a:rPr lang="en-US" sz="860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 OPDRACHT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65894" y="2576858"/>
            <a:ext cx="15343095" cy="133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Schrijf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jouw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karakterbeschrijving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van je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Boek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af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laat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hem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voor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jezelf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helemaal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tot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leven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komen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65894" y="4590038"/>
            <a:ext cx="15343095" cy="201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Wat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gebeurt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er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als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's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nachts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iedereen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weg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is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uit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de school en de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Boeken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tot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leven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komen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misschien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wel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op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avontuur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gaan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? 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Schrijf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een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spannend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verhaal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met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jouw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Boek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in de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hoofdrol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70" y="701639"/>
            <a:ext cx="17056860" cy="8883723"/>
            <a:chOff x="0" y="0"/>
            <a:chExt cx="4492342" cy="2339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2342" cy="2339746"/>
            </a:xfrm>
            <a:custGeom>
              <a:avLst/>
              <a:gdLst/>
              <a:ahLst/>
              <a:cxnLst/>
              <a:rect l="l" t="t" r="r" b="b"/>
              <a:pathLst>
                <a:path w="4492342" h="2339746">
                  <a:moveTo>
                    <a:pt x="0" y="0"/>
                  </a:moveTo>
                  <a:lnTo>
                    <a:pt x="4492342" y="0"/>
                  </a:lnTo>
                  <a:lnTo>
                    <a:pt x="4492342" y="2339746"/>
                  </a:lnTo>
                  <a:lnTo>
                    <a:pt x="0" y="23397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3825" cap="sq">
              <a:solidFill>
                <a:srgbClr val="FFFAF7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92342" cy="2377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584274">
            <a:off x="16650992" y="7981076"/>
            <a:ext cx="2380905" cy="2120739"/>
          </a:xfrm>
          <a:custGeom>
            <a:avLst/>
            <a:gdLst/>
            <a:ahLst/>
            <a:cxnLst/>
            <a:rect l="l" t="t" r="r" b="b"/>
            <a:pathLst>
              <a:path w="2380905" h="2120739">
                <a:moveTo>
                  <a:pt x="0" y="0"/>
                </a:moveTo>
                <a:lnTo>
                  <a:pt x="2380905" y="0"/>
                </a:lnTo>
                <a:lnTo>
                  <a:pt x="2380905" y="2120739"/>
                </a:lnTo>
                <a:lnTo>
                  <a:pt x="0" y="2120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686853" flipH="1">
            <a:off x="-732115" y="6527195"/>
            <a:ext cx="2242047" cy="1807602"/>
          </a:xfrm>
          <a:custGeom>
            <a:avLst/>
            <a:gdLst/>
            <a:ahLst/>
            <a:cxnLst/>
            <a:rect l="l" t="t" r="r" b="b"/>
            <a:pathLst>
              <a:path w="2242047" h="1807602">
                <a:moveTo>
                  <a:pt x="2242047" y="0"/>
                </a:moveTo>
                <a:lnTo>
                  <a:pt x="0" y="0"/>
                </a:lnTo>
                <a:lnTo>
                  <a:pt x="0" y="1807602"/>
                </a:lnTo>
                <a:lnTo>
                  <a:pt x="2242047" y="1807602"/>
                </a:lnTo>
                <a:lnTo>
                  <a:pt x="22420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77389" y="9041445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0"/>
                </a:moveTo>
                <a:lnTo>
                  <a:pt x="2432160" y="0"/>
                </a:lnTo>
                <a:lnTo>
                  <a:pt x="2432160" y="2330452"/>
                </a:lnTo>
                <a:lnTo>
                  <a:pt x="0" y="2330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9487" y="9041445"/>
            <a:ext cx="2969643" cy="2057400"/>
          </a:xfrm>
          <a:custGeom>
            <a:avLst/>
            <a:gdLst/>
            <a:ahLst/>
            <a:cxnLst/>
            <a:rect l="l" t="t" r="r" b="b"/>
            <a:pathLst>
              <a:path w="2969643" h="2057400">
                <a:moveTo>
                  <a:pt x="0" y="0"/>
                </a:moveTo>
                <a:lnTo>
                  <a:pt x="2969643" y="0"/>
                </a:lnTo>
                <a:lnTo>
                  <a:pt x="29696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18309" flipV="1">
            <a:off x="8752917" y="-594094"/>
            <a:ext cx="2832502" cy="1962387"/>
          </a:xfrm>
          <a:custGeom>
            <a:avLst/>
            <a:gdLst/>
            <a:ahLst/>
            <a:cxnLst/>
            <a:rect l="l" t="t" r="r" b="b"/>
            <a:pathLst>
              <a:path w="2832502" h="1962387">
                <a:moveTo>
                  <a:pt x="0" y="1962387"/>
                </a:moveTo>
                <a:lnTo>
                  <a:pt x="2832502" y="1962387"/>
                </a:lnTo>
                <a:lnTo>
                  <a:pt x="2832502" y="0"/>
                </a:lnTo>
                <a:lnTo>
                  <a:pt x="0" y="0"/>
                </a:lnTo>
                <a:lnTo>
                  <a:pt x="0" y="196238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83752">
            <a:off x="17162633" y="1965940"/>
            <a:ext cx="2250734" cy="1814606"/>
          </a:xfrm>
          <a:custGeom>
            <a:avLst/>
            <a:gdLst/>
            <a:ahLst/>
            <a:cxnLst/>
            <a:rect l="l" t="t" r="r" b="b"/>
            <a:pathLst>
              <a:path w="2250734" h="1814606">
                <a:moveTo>
                  <a:pt x="0" y="0"/>
                </a:moveTo>
                <a:lnTo>
                  <a:pt x="2250734" y="0"/>
                </a:lnTo>
                <a:lnTo>
                  <a:pt x="2250734" y="1814605"/>
                </a:lnTo>
                <a:lnTo>
                  <a:pt x="0" y="1814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18076" flipV="1">
            <a:off x="648051" y="8904919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2330452"/>
                </a:moveTo>
                <a:lnTo>
                  <a:pt x="2432160" y="2330452"/>
                </a:lnTo>
                <a:lnTo>
                  <a:pt x="2432160" y="0"/>
                </a:lnTo>
                <a:lnTo>
                  <a:pt x="0" y="0"/>
                </a:lnTo>
                <a:lnTo>
                  <a:pt x="0" y="2330452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8275">
            <a:off x="15333721" y="-919791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0"/>
                </a:moveTo>
                <a:lnTo>
                  <a:pt x="2432161" y="0"/>
                </a:lnTo>
                <a:lnTo>
                  <a:pt x="2432161" y="2330452"/>
                </a:lnTo>
                <a:lnTo>
                  <a:pt x="0" y="23304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501789" flipH="1">
            <a:off x="16689883" y="4921045"/>
            <a:ext cx="2832502" cy="1962387"/>
          </a:xfrm>
          <a:custGeom>
            <a:avLst/>
            <a:gdLst/>
            <a:ahLst/>
            <a:cxnLst/>
            <a:rect l="l" t="t" r="r" b="b"/>
            <a:pathLst>
              <a:path w="2832502" h="1962387">
                <a:moveTo>
                  <a:pt x="2832502" y="0"/>
                </a:moveTo>
                <a:lnTo>
                  <a:pt x="0" y="0"/>
                </a:lnTo>
                <a:lnTo>
                  <a:pt x="0" y="1962387"/>
                </a:lnTo>
                <a:lnTo>
                  <a:pt x="2832502" y="1962387"/>
                </a:lnTo>
                <a:lnTo>
                  <a:pt x="283250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9203900" flipV="1">
            <a:off x="4087100" y="8983987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1904882"/>
                </a:moveTo>
                <a:lnTo>
                  <a:pt x="2138566" y="1904882"/>
                </a:lnTo>
                <a:lnTo>
                  <a:pt x="2138566" y="0"/>
                </a:lnTo>
                <a:lnTo>
                  <a:pt x="0" y="0"/>
                </a:lnTo>
                <a:lnTo>
                  <a:pt x="0" y="1904882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802474">
            <a:off x="-453713" y="76259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0"/>
                </a:moveTo>
                <a:lnTo>
                  <a:pt x="2138566" y="0"/>
                </a:lnTo>
                <a:lnTo>
                  <a:pt x="2138566" y="1904882"/>
                </a:lnTo>
                <a:lnTo>
                  <a:pt x="0" y="19048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57240">
            <a:off x="5834356" y="-719898"/>
            <a:ext cx="2190262" cy="1765851"/>
          </a:xfrm>
          <a:custGeom>
            <a:avLst/>
            <a:gdLst/>
            <a:ahLst/>
            <a:cxnLst/>
            <a:rect l="l" t="t" r="r" b="b"/>
            <a:pathLst>
              <a:path w="2190262" h="1765851">
                <a:moveTo>
                  <a:pt x="0" y="0"/>
                </a:moveTo>
                <a:lnTo>
                  <a:pt x="2190262" y="0"/>
                </a:lnTo>
                <a:lnTo>
                  <a:pt x="2190262" y="1765852"/>
                </a:lnTo>
                <a:lnTo>
                  <a:pt x="0" y="17658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711505">
            <a:off x="10818427" y="9036865"/>
            <a:ext cx="2269646" cy="1829853"/>
          </a:xfrm>
          <a:custGeom>
            <a:avLst/>
            <a:gdLst/>
            <a:ahLst/>
            <a:cxnLst/>
            <a:rect l="l" t="t" r="r" b="b"/>
            <a:pathLst>
              <a:path w="2269646" h="1829853">
                <a:moveTo>
                  <a:pt x="0" y="0"/>
                </a:moveTo>
                <a:lnTo>
                  <a:pt x="2269647" y="0"/>
                </a:lnTo>
                <a:lnTo>
                  <a:pt x="2269647" y="1829854"/>
                </a:lnTo>
                <a:lnTo>
                  <a:pt x="0" y="182985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39003" flipV="1">
            <a:off x="-1422035" y="3251896"/>
            <a:ext cx="2969643" cy="2057400"/>
          </a:xfrm>
          <a:custGeom>
            <a:avLst/>
            <a:gdLst/>
            <a:ahLst/>
            <a:cxnLst/>
            <a:rect l="l" t="t" r="r" b="b"/>
            <a:pathLst>
              <a:path w="2969643" h="2057400">
                <a:moveTo>
                  <a:pt x="0" y="2057400"/>
                </a:moveTo>
                <a:lnTo>
                  <a:pt x="2969643" y="2057400"/>
                </a:lnTo>
                <a:lnTo>
                  <a:pt x="2969643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 flipV="1">
            <a:off x="2407555" y="-1165226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2330452"/>
                </a:moveTo>
                <a:lnTo>
                  <a:pt x="2432160" y="2330452"/>
                </a:lnTo>
                <a:lnTo>
                  <a:pt x="2432160" y="0"/>
                </a:lnTo>
                <a:lnTo>
                  <a:pt x="0" y="0"/>
                </a:lnTo>
                <a:lnTo>
                  <a:pt x="0" y="2330452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828407" flipV="1">
            <a:off x="12493301" y="-732567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1904882"/>
                </a:moveTo>
                <a:lnTo>
                  <a:pt x="2138566" y="1904882"/>
                </a:lnTo>
                <a:lnTo>
                  <a:pt x="2138566" y="0"/>
                </a:lnTo>
                <a:lnTo>
                  <a:pt x="0" y="0"/>
                </a:lnTo>
                <a:lnTo>
                  <a:pt x="0" y="1904882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351665">
            <a:off x="15210378" y="7415053"/>
            <a:ext cx="1593850" cy="1354773"/>
          </a:xfrm>
          <a:custGeom>
            <a:avLst/>
            <a:gdLst/>
            <a:ahLst/>
            <a:cxnLst/>
            <a:rect l="l" t="t" r="r" b="b"/>
            <a:pathLst>
              <a:path w="1593850" h="1354773">
                <a:moveTo>
                  <a:pt x="0" y="0"/>
                </a:moveTo>
                <a:lnTo>
                  <a:pt x="1593851" y="0"/>
                </a:lnTo>
                <a:lnTo>
                  <a:pt x="1593851" y="1354773"/>
                </a:lnTo>
                <a:lnTo>
                  <a:pt x="0" y="135477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351665" flipH="1">
            <a:off x="1783604" y="7425666"/>
            <a:ext cx="1593850" cy="1354773"/>
          </a:xfrm>
          <a:custGeom>
            <a:avLst/>
            <a:gdLst/>
            <a:ahLst/>
            <a:cxnLst/>
            <a:rect l="l" t="t" r="r" b="b"/>
            <a:pathLst>
              <a:path w="1593850" h="1354773">
                <a:moveTo>
                  <a:pt x="1593850" y="0"/>
                </a:moveTo>
                <a:lnTo>
                  <a:pt x="0" y="0"/>
                </a:lnTo>
                <a:lnTo>
                  <a:pt x="0" y="1354773"/>
                </a:lnTo>
                <a:lnTo>
                  <a:pt x="1593850" y="1354773"/>
                </a:lnTo>
                <a:lnTo>
                  <a:pt x="159385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18597" y="1532945"/>
            <a:ext cx="1734568" cy="1734568"/>
          </a:xfrm>
          <a:custGeom>
            <a:avLst/>
            <a:gdLst/>
            <a:ahLst/>
            <a:cxnLst/>
            <a:rect l="l" t="t" r="r" b="b"/>
            <a:pathLst>
              <a:path w="1734568" h="1734568">
                <a:moveTo>
                  <a:pt x="0" y="0"/>
                </a:moveTo>
                <a:lnTo>
                  <a:pt x="1734568" y="0"/>
                </a:lnTo>
                <a:lnTo>
                  <a:pt x="1734568" y="1734568"/>
                </a:lnTo>
                <a:lnTo>
                  <a:pt x="0" y="173456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975714" y="1028700"/>
            <a:ext cx="3696716" cy="2834149"/>
          </a:xfrm>
          <a:custGeom>
            <a:avLst/>
            <a:gdLst/>
            <a:ahLst/>
            <a:cxnLst/>
            <a:rect l="l" t="t" r="r" b="b"/>
            <a:pathLst>
              <a:path w="3696716" h="2834149">
                <a:moveTo>
                  <a:pt x="0" y="0"/>
                </a:moveTo>
                <a:lnTo>
                  <a:pt x="3696716" y="0"/>
                </a:lnTo>
                <a:lnTo>
                  <a:pt x="3696716" y="2834149"/>
                </a:lnTo>
                <a:lnTo>
                  <a:pt x="0" y="2834149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233175" y="2531046"/>
            <a:ext cx="14138501" cy="142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4"/>
              </a:lnSpc>
            </a:pPr>
            <a:r>
              <a:rPr lang="en-US" sz="11228" spc="494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SUCCES!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64305" y="4101441"/>
            <a:ext cx="10676242" cy="424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1"/>
              </a:lnSpc>
            </a:pP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Heb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jij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jouw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Boek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tot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leven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gebracht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Wij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zijn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heel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benieuwd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wat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jij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van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deze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les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vond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naar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jullie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verhalen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natuurlijk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Stuur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ons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gerust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een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berichtje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via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 (@melanievandepeut), de website van de auteur of </a:t>
            </a:r>
            <a:r>
              <a:rPr lang="en-US" sz="3451" spc="476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Clavis</a:t>
            </a:r>
            <a:r>
              <a:rPr lang="en-US" sz="3451" spc="476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75997"/>
            <a:ext cx="18288000" cy="1911003"/>
            <a:chOff x="0" y="0"/>
            <a:chExt cx="24384000" cy="254800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7604"/>
              <a:ext cx="24384000" cy="1119033"/>
              <a:chOff x="0" y="0"/>
              <a:chExt cx="4816593" cy="2210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2104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104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1043"/>
                    </a:lnTo>
                    <a:lnTo>
                      <a:pt x="0" y="221043"/>
                    </a:lnTo>
                    <a:close/>
                  </a:path>
                </a:pathLst>
              </a:custGeom>
              <a:solidFill>
                <a:srgbClr val="D1775A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816593" cy="2591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1286826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0"/>
                  </a:moveTo>
                  <a:lnTo>
                    <a:pt x="2137380" y="0"/>
                  </a:lnTo>
                  <a:lnTo>
                    <a:pt x="2137380" y="2047999"/>
                  </a:lnTo>
                  <a:lnTo>
                    <a:pt x="0" y="2047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604866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0" y="0"/>
                  </a:moveTo>
                  <a:lnTo>
                    <a:pt x="2609720" y="0"/>
                  </a:lnTo>
                  <a:lnTo>
                    <a:pt x="2609720" y="1808042"/>
                  </a:lnTo>
                  <a:lnTo>
                    <a:pt x="0" y="180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618076" flipV="1">
              <a:off x="319703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2047999"/>
                  </a:moveTo>
                  <a:lnTo>
                    <a:pt x="2137381" y="2047999"/>
                  </a:lnTo>
                  <a:lnTo>
                    <a:pt x="2137381" y="0"/>
                  </a:lnTo>
                  <a:lnTo>
                    <a:pt x="0" y="0"/>
                  </a:lnTo>
                  <a:lnTo>
                    <a:pt x="0" y="204799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9203900" flipV="1">
              <a:off x="317423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711505">
              <a:off x="8753424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0" y="0"/>
                  </a:moveTo>
                  <a:lnTo>
                    <a:pt x="1994564" y="0"/>
                  </a:lnTo>
                  <a:lnTo>
                    <a:pt x="1994564" y="1608074"/>
                  </a:lnTo>
                  <a:lnTo>
                    <a:pt x="0" y="1608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4720683" flipV="1">
              <a:off x="1376565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226799" flipH="1">
              <a:off x="16043233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2609720" y="0"/>
                  </a:moveTo>
                  <a:lnTo>
                    <a:pt x="0" y="0"/>
                  </a:lnTo>
                  <a:lnTo>
                    <a:pt x="0" y="1808042"/>
                  </a:lnTo>
                  <a:lnTo>
                    <a:pt x="2609720" y="1808042"/>
                  </a:lnTo>
                  <a:lnTo>
                    <a:pt x="260972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1499750" flipH="1">
              <a:off x="19231990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1994564" y="0"/>
                  </a:moveTo>
                  <a:lnTo>
                    <a:pt x="0" y="0"/>
                  </a:lnTo>
                  <a:lnTo>
                    <a:pt x="0" y="1608074"/>
                  </a:lnTo>
                  <a:lnTo>
                    <a:pt x="1994564" y="1608074"/>
                  </a:lnTo>
                  <a:lnTo>
                    <a:pt x="199456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6190706" flipH="1" flipV="1">
              <a:off x="21920819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2137380" y="2047999"/>
                  </a:moveTo>
                  <a:lnTo>
                    <a:pt x="0" y="2047999"/>
                  </a:lnTo>
                  <a:lnTo>
                    <a:pt x="0" y="0"/>
                  </a:lnTo>
                  <a:lnTo>
                    <a:pt x="2137380" y="0"/>
                  </a:lnTo>
                  <a:lnTo>
                    <a:pt x="2137380" y="2047999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672902" y="2881284"/>
            <a:ext cx="971758" cy="825994"/>
          </a:xfrm>
          <a:custGeom>
            <a:avLst/>
            <a:gdLst/>
            <a:ahLst/>
            <a:cxnLst/>
            <a:rect l="l" t="t" r="r" b="b"/>
            <a:pathLst>
              <a:path w="971758" h="825994">
                <a:moveTo>
                  <a:pt x="0" y="0"/>
                </a:moveTo>
                <a:lnTo>
                  <a:pt x="971758" y="0"/>
                </a:lnTo>
                <a:lnTo>
                  <a:pt x="971758" y="825994"/>
                </a:lnTo>
                <a:lnTo>
                  <a:pt x="0" y="82599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72902" y="6891311"/>
            <a:ext cx="971758" cy="825994"/>
          </a:xfrm>
          <a:custGeom>
            <a:avLst/>
            <a:gdLst/>
            <a:ahLst/>
            <a:cxnLst/>
            <a:rect l="l" t="t" r="r" b="b"/>
            <a:pathLst>
              <a:path w="971758" h="825994">
                <a:moveTo>
                  <a:pt x="0" y="0"/>
                </a:moveTo>
                <a:lnTo>
                  <a:pt x="971758" y="0"/>
                </a:lnTo>
                <a:lnTo>
                  <a:pt x="971758" y="825994"/>
                </a:lnTo>
                <a:lnTo>
                  <a:pt x="0" y="82599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371137" y="634017"/>
            <a:ext cx="1508018" cy="1534879"/>
          </a:xfrm>
          <a:custGeom>
            <a:avLst/>
            <a:gdLst/>
            <a:ahLst/>
            <a:cxnLst/>
            <a:rect l="l" t="t" r="r" b="b"/>
            <a:pathLst>
              <a:path w="1508018" h="1534879">
                <a:moveTo>
                  <a:pt x="0" y="0"/>
                </a:moveTo>
                <a:lnTo>
                  <a:pt x="1508018" y="0"/>
                </a:lnTo>
                <a:lnTo>
                  <a:pt x="1508018" y="1534879"/>
                </a:lnTo>
                <a:lnTo>
                  <a:pt x="0" y="15348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72902" y="586752"/>
            <a:ext cx="9698234" cy="146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40"/>
              </a:lnSpc>
            </a:pPr>
            <a:r>
              <a:rPr lang="en-US" sz="860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SHOW DON'T TELL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65894" y="2576858"/>
            <a:ext cx="15343095" cy="133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Als je wilt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dat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mensen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voor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zich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zien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, wat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jij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opschrijft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moet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je 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beschrijven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wat je ZIET.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72452" y="4338797"/>
            <a:ext cx="15343095" cy="201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Dus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niet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Pietje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was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verlegen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, maar... De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wangen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van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Pietje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helemaal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rood.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Hij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begon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stotteren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durfde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alleen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nog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maar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naar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grond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kijken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1" name="Freeform 21"/>
          <p:cNvSpPr/>
          <p:nvPr/>
        </p:nvSpPr>
        <p:spPr>
          <a:xfrm>
            <a:off x="542821" y="4886297"/>
            <a:ext cx="971758" cy="825994"/>
          </a:xfrm>
          <a:custGeom>
            <a:avLst/>
            <a:gdLst/>
            <a:ahLst/>
            <a:cxnLst/>
            <a:rect l="l" t="t" r="r" b="b"/>
            <a:pathLst>
              <a:path w="971758" h="825994">
                <a:moveTo>
                  <a:pt x="0" y="0"/>
                </a:moveTo>
                <a:lnTo>
                  <a:pt x="971758" y="0"/>
                </a:lnTo>
                <a:lnTo>
                  <a:pt x="971758" y="825995"/>
                </a:lnTo>
                <a:lnTo>
                  <a:pt x="0" y="8259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644660" y="7073034"/>
            <a:ext cx="15343095" cy="64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Ook de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andere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zintuigen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zijn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belangrijk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. Welke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zijn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dirty="0" err="1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dat</a:t>
            </a:r>
            <a:r>
              <a:rPr lang="en-US" sz="3600" dirty="0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25815" y="0"/>
            <a:ext cx="3662185" cy="10287000"/>
            <a:chOff x="0" y="0"/>
            <a:chExt cx="96452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4526" cy="2709333"/>
            </a:xfrm>
            <a:custGeom>
              <a:avLst/>
              <a:gdLst/>
              <a:ahLst/>
              <a:cxnLst/>
              <a:rect l="l" t="t" r="r" b="b"/>
              <a:pathLst>
                <a:path w="964526" h="2709333">
                  <a:moveTo>
                    <a:pt x="0" y="0"/>
                  </a:moveTo>
                  <a:lnTo>
                    <a:pt x="964526" y="0"/>
                  </a:lnTo>
                  <a:lnTo>
                    <a:pt x="9645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68B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6452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137761">
            <a:off x="15251720" y="7561654"/>
            <a:ext cx="2648449" cy="2359049"/>
          </a:xfrm>
          <a:custGeom>
            <a:avLst/>
            <a:gdLst/>
            <a:ahLst/>
            <a:cxnLst/>
            <a:rect l="l" t="t" r="r" b="b"/>
            <a:pathLst>
              <a:path w="2648449" h="2359049">
                <a:moveTo>
                  <a:pt x="0" y="0"/>
                </a:moveTo>
                <a:lnTo>
                  <a:pt x="2648448" y="0"/>
                </a:lnTo>
                <a:lnTo>
                  <a:pt x="2648448" y="2359049"/>
                </a:lnTo>
                <a:lnTo>
                  <a:pt x="0" y="2359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5097">
            <a:off x="15281370" y="2801775"/>
            <a:ext cx="2503651" cy="2018514"/>
          </a:xfrm>
          <a:custGeom>
            <a:avLst/>
            <a:gdLst/>
            <a:ahLst/>
            <a:cxnLst/>
            <a:rect l="l" t="t" r="r" b="b"/>
            <a:pathLst>
              <a:path w="2503651" h="2018514">
                <a:moveTo>
                  <a:pt x="0" y="0"/>
                </a:moveTo>
                <a:lnTo>
                  <a:pt x="2503650" y="0"/>
                </a:lnTo>
                <a:lnTo>
                  <a:pt x="2503650" y="2018514"/>
                </a:lnTo>
                <a:lnTo>
                  <a:pt x="0" y="20185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78275">
            <a:off x="15160758" y="-2910"/>
            <a:ext cx="2468723" cy="2365485"/>
          </a:xfrm>
          <a:custGeom>
            <a:avLst/>
            <a:gdLst/>
            <a:ahLst/>
            <a:cxnLst/>
            <a:rect l="l" t="t" r="r" b="b"/>
            <a:pathLst>
              <a:path w="2468723" h="2365485">
                <a:moveTo>
                  <a:pt x="0" y="0"/>
                </a:moveTo>
                <a:lnTo>
                  <a:pt x="2468723" y="0"/>
                </a:lnTo>
                <a:lnTo>
                  <a:pt x="2468723" y="2365485"/>
                </a:lnTo>
                <a:lnTo>
                  <a:pt x="0" y="23654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5260" flipH="1">
            <a:off x="15000548" y="5290144"/>
            <a:ext cx="3150793" cy="2182902"/>
          </a:xfrm>
          <a:custGeom>
            <a:avLst/>
            <a:gdLst/>
            <a:ahLst/>
            <a:cxnLst/>
            <a:rect l="l" t="t" r="r" b="b"/>
            <a:pathLst>
              <a:path w="3150793" h="2182902">
                <a:moveTo>
                  <a:pt x="3150792" y="0"/>
                </a:moveTo>
                <a:lnTo>
                  <a:pt x="0" y="0"/>
                </a:lnTo>
                <a:lnTo>
                  <a:pt x="0" y="2182902"/>
                </a:lnTo>
                <a:lnTo>
                  <a:pt x="3150792" y="2182902"/>
                </a:lnTo>
                <a:lnTo>
                  <a:pt x="315079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383827" y="0"/>
            <a:ext cx="241988" cy="10287000"/>
            <a:chOff x="0" y="0"/>
            <a:chExt cx="63734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734" cy="2709333"/>
            </a:xfrm>
            <a:custGeom>
              <a:avLst/>
              <a:gdLst/>
              <a:ahLst/>
              <a:cxnLst/>
              <a:rect l="l" t="t" r="r" b="b"/>
              <a:pathLst>
                <a:path w="63734" h="2709333">
                  <a:moveTo>
                    <a:pt x="0" y="0"/>
                  </a:moveTo>
                  <a:lnTo>
                    <a:pt x="63734" y="0"/>
                  </a:lnTo>
                  <a:lnTo>
                    <a:pt x="637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37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455325">
            <a:off x="2428331" y="1043963"/>
            <a:ext cx="9097448" cy="8199075"/>
          </a:xfrm>
          <a:custGeom>
            <a:avLst/>
            <a:gdLst/>
            <a:ahLst/>
            <a:cxnLst/>
            <a:rect l="l" t="t" r="r" b="b"/>
            <a:pathLst>
              <a:path w="9097448" h="8199075">
                <a:moveTo>
                  <a:pt x="0" y="0"/>
                </a:moveTo>
                <a:lnTo>
                  <a:pt x="9097447" y="0"/>
                </a:lnTo>
                <a:lnTo>
                  <a:pt x="9097447" y="8199074"/>
                </a:lnTo>
                <a:lnTo>
                  <a:pt x="0" y="81990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8700" y="723406"/>
            <a:ext cx="1594118" cy="1594118"/>
          </a:xfrm>
          <a:custGeom>
            <a:avLst/>
            <a:gdLst/>
            <a:ahLst/>
            <a:cxnLst/>
            <a:rect l="l" t="t" r="r" b="b"/>
            <a:pathLst>
              <a:path w="1594118" h="1594118">
                <a:moveTo>
                  <a:pt x="0" y="0"/>
                </a:moveTo>
                <a:lnTo>
                  <a:pt x="1594118" y="0"/>
                </a:lnTo>
                <a:lnTo>
                  <a:pt x="1594118" y="1594119"/>
                </a:lnTo>
                <a:lnTo>
                  <a:pt x="0" y="1594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49342" y="4844249"/>
            <a:ext cx="1537346" cy="1537346"/>
          </a:xfrm>
          <a:custGeom>
            <a:avLst/>
            <a:gdLst/>
            <a:ahLst/>
            <a:cxnLst/>
            <a:rect l="l" t="t" r="r" b="b"/>
            <a:pathLst>
              <a:path w="1537346" h="1537346">
                <a:moveTo>
                  <a:pt x="0" y="0"/>
                </a:moveTo>
                <a:lnTo>
                  <a:pt x="1537346" y="0"/>
                </a:lnTo>
                <a:lnTo>
                  <a:pt x="1537346" y="1537346"/>
                </a:lnTo>
                <a:lnTo>
                  <a:pt x="0" y="15373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47189" y="7328731"/>
            <a:ext cx="1412448" cy="1412448"/>
          </a:xfrm>
          <a:custGeom>
            <a:avLst/>
            <a:gdLst/>
            <a:ahLst/>
            <a:cxnLst/>
            <a:rect l="l" t="t" r="r" b="b"/>
            <a:pathLst>
              <a:path w="1412448" h="1412448">
                <a:moveTo>
                  <a:pt x="0" y="0"/>
                </a:moveTo>
                <a:lnTo>
                  <a:pt x="1412448" y="0"/>
                </a:lnTo>
                <a:lnTo>
                  <a:pt x="1412448" y="1412447"/>
                </a:lnTo>
                <a:lnTo>
                  <a:pt x="0" y="1412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666024">
            <a:off x="3031944" y="3228278"/>
            <a:ext cx="8188339" cy="161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2"/>
              </a:lnSpc>
            </a:pPr>
            <a:r>
              <a:rPr lang="en-US" sz="6502" spc="286" dirty="0">
                <a:solidFill>
                  <a:schemeClr val="accent6">
                    <a:lumMod val="40000"/>
                    <a:lumOff val="60000"/>
                  </a:schemeClr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HOE DOE JIJ ALS</a:t>
            </a:r>
          </a:p>
          <a:p>
            <a:pPr algn="ctr">
              <a:lnSpc>
                <a:spcPts val="6112"/>
              </a:lnSpc>
            </a:pPr>
            <a:r>
              <a:rPr lang="en-US" sz="6502" spc="286" dirty="0">
                <a:solidFill>
                  <a:schemeClr val="accent6">
                    <a:lumMod val="40000"/>
                    <a:lumOff val="60000"/>
                  </a:schemeClr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JE .....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182259" y="1004266"/>
            <a:ext cx="1549002" cy="1549002"/>
          </a:xfrm>
          <a:custGeom>
            <a:avLst/>
            <a:gdLst/>
            <a:ahLst/>
            <a:cxnLst/>
            <a:rect l="l" t="t" r="r" b="b"/>
            <a:pathLst>
              <a:path w="1549002" h="1549002">
                <a:moveTo>
                  <a:pt x="0" y="0"/>
                </a:moveTo>
                <a:lnTo>
                  <a:pt x="1549002" y="0"/>
                </a:lnTo>
                <a:lnTo>
                  <a:pt x="1549002" y="1549001"/>
                </a:lnTo>
                <a:lnTo>
                  <a:pt x="0" y="15490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102407">
            <a:off x="7330288" y="4787831"/>
            <a:ext cx="5846691" cy="5269330"/>
          </a:xfrm>
          <a:custGeom>
            <a:avLst/>
            <a:gdLst/>
            <a:ahLst/>
            <a:cxnLst/>
            <a:rect l="l" t="t" r="r" b="b"/>
            <a:pathLst>
              <a:path w="5846691" h="5269330">
                <a:moveTo>
                  <a:pt x="0" y="0"/>
                </a:moveTo>
                <a:lnTo>
                  <a:pt x="5846691" y="0"/>
                </a:lnTo>
                <a:lnTo>
                  <a:pt x="5846691" y="5269331"/>
                </a:lnTo>
                <a:lnTo>
                  <a:pt x="0" y="52693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 rot="855195">
            <a:off x="8618033" y="6072658"/>
            <a:ext cx="4263969" cy="123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9"/>
              </a:lnSpc>
            </a:pPr>
            <a:r>
              <a:rPr lang="en-US" sz="2371" dirty="0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Ook in </a:t>
            </a:r>
            <a:r>
              <a:rPr lang="en-US" sz="2371" dirty="0" err="1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boeken</a:t>
            </a:r>
            <a:r>
              <a:rPr lang="en-US" sz="2371" dirty="0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371" dirty="0" err="1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reageert</a:t>
            </a:r>
            <a:endParaRPr lang="en-US" sz="2371" dirty="0">
              <a:solidFill>
                <a:srgbClr val="D1775A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319"/>
              </a:lnSpc>
            </a:pPr>
            <a:r>
              <a:rPr lang="en-US" sz="2371" dirty="0" err="1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iedereen</a:t>
            </a:r>
            <a:r>
              <a:rPr lang="en-US" sz="2371" dirty="0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371" dirty="0" err="1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verschillend</a:t>
            </a:r>
            <a:r>
              <a:rPr lang="en-US" sz="2371" dirty="0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ctr">
              <a:lnSpc>
                <a:spcPts val="3319"/>
              </a:lnSpc>
              <a:spcBef>
                <a:spcPct val="0"/>
              </a:spcBef>
            </a:pPr>
            <a:r>
              <a:rPr lang="en-US" sz="2371" dirty="0" err="1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Élk</a:t>
            </a:r>
            <a:r>
              <a:rPr lang="en-US" sz="2371" dirty="0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 personage is </a:t>
            </a:r>
            <a:r>
              <a:rPr lang="en-US" sz="2371" dirty="0" err="1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weer</a:t>
            </a:r>
            <a:r>
              <a:rPr lang="en-US" sz="2371" dirty="0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371" dirty="0" err="1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anders</a:t>
            </a:r>
            <a:r>
              <a:rPr lang="en-US" sz="2371" dirty="0">
                <a:solidFill>
                  <a:srgbClr val="D1775A"/>
                </a:solidFill>
                <a:latin typeface="Canva Sans"/>
                <a:ea typeface="Canva Sans"/>
                <a:cs typeface="Canva Sans"/>
                <a:sym typeface="Canva Sans"/>
              </a:rPr>
              <a:t>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75997"/>
            <a:ext cx="18288000" cy="1911003"/>
            <a:chOff x="0" y="0"/>
            <a:chExt cx="24384000" cy="254800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7604"/>
              <a:ext cx="24384000" cy="1119033"/>
              <a:chOff x="0" y="0"/>
              <a:chExt cx="4816593" cy="2210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2104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104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1043"/>
                    </a:lnTo>
                    <a:lnTo>
                      <a:pt x="0" y="221043"/>
                    </a:lnTo>
                    <a:close/>
                  </a:path>
                </a:pathLst>
              </a:custGeom>
              <a:solidFill>
                <a:srgbClr val="468B97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816593" cy="2591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1286826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0"/>
                  </a:moveTo>
                  <a:lnTo>
                    <a:pt x="2137380" y="0"/>
                  </a:lnTo>
                  <a:lnTo>
                    <a:pt x="2137380" y="2047999"/>
                  </a:lnTo>
                  <a:lnTo>
                    <a:pt x="0" y="2047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604866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0" y="0"/>
                  </a:moveTo>
                  <a:lnTo>
                    <a:pt x="2609720" y="0"/>
                  </a:lnTo>
                  <a:lnTo>
                    <a:pt x="2609720" y="1808042"/>
                  </a:lnTo>
                  <a:lnTo>
                    <a:pt x="0" y="180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618076" flipV="1">
              <a:off x="319703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2047999"/>
                  </a:moveTo>
                  <a:lnTo>
                    <a:pt x="2137381" y="2047999"/>
                  </a:lnTo>
                  <a:lnTo>
                    <a:pt x="2137381" y="0"/>
                  </a:lnTo>
                  <a:lnTo>
                    <a:pt x="0" y="0"/>
                  </a:lnTo>
                  <a:lnTo>
                    <a:pt x="0" y="204799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9203900" flipV="1">
              <a:off x="317423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711505">
              <a:off x="8753424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0" y="0"/>
                  </a:moveTo>
                  <a:lnTo>
                    <a:pt x="1994564" y="0"/>
                  </a:lnTo>
                  <a:lnTo>
                    <a:pt x="1994564" y="1608074"/>
                  </a:lnTo>
                  <a:lnTo>
                    <a:pt x="0" y="1608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4720683" flipV="1">
              <a:off x="1376565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226799" flipH="1">
              <a:off x="16043233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2609720" y="0"/>
                  </a:moveTo>
                  <a:lnTo>
                    <a:pt x="0" y="0"/>
                  </a:lnTo>
                  <a:lnTo>
                    <a:pt x="0" y="1808042"/>
                  </a:lnTo>
                  <a:lnTo>
                    <a:pt x="2609720" y="1808042"/>
                  </a:lnTo>
                  <a:lnTo>
                    <a:pt x="260972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1499750" flipH="1">
              <a:off x="19231990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1994564" y="0"/>
                  </a:moveTo>
                  <a:lnTo>
                    <a:pt x="0" y="0"/>
                  </a:lnTo>
                  <a:lnTo>
                    <a:pt x="0" y="1608074"/>
                  </a:lnTo>
                  <a:lnTo>
                    <a:pt x="1994564" y="1608074"/>
                  </a:lnTo>
                  <a:lnTo>
                    <a:pt x="199456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6190706" flipH="1" flipV="1">
              <a:off x="21920819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2137380" y="2047999"/>
                  </a:moveTo>
                  <a:lnTo>
                    <a:pt x="0" y="2047999"/>
                  </a:lnTo>
                  <a:lnTo>
                    <a:pt x="0" y="0"/>
                  </a:lnTo>
                  <a:lnTo>
                    <a:pt x="2137380" y="0"/>
                  </a:lnTo>
                  <a:lnTo>
                    <a:pt x="2137380" y="2047999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48916" y="1319862"/>
            <a:ext cx="6223940" cy="451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40"/>
              </a:lnSpc>
            </a:pPr>
            <a:r>
              <a:rPr lang="en-US" sz="860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EEN </a:t>
            </a:r>
          </a:p>
          <a:p>
            <a:pPr algn="l">
              <a:lnSpc>
                <a:spcPts val="12040"/>
              </a:lnSpc>
            </a:pPr>
            <a:r>
              <a:rPr lang="en-US" sz="860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BIJZONDER </a:t>
            </a:r>
          </a:p>
          <a:p>
            <a:pPr algn="l">
              <a:lnSpc>
                <a:spcPts val="12040"/>
              </a:lnSpc>
            </a:pPr>
            <a:r>
              <a:rPr lang="en-US" sz="860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BOEK...</a:t>
            </a:r>
          </a:p>
        </p:txBody>
      </p:sp>
      <p:sp>
        <p:nvSpPr>
          <p:cNvPr id="16" name="Freeform 16"/>
          <p:cNvSpPr/>
          <p:nvPr/>
        </p:nvSpPr>
        <p:spPr>
          <a:xfrm>
            <a:off x="4212826" y="0"/>
            <a:ext cx="11453605" cy="8781097"/>
          </a:xfrm>
          <a:custGeom>
            <a:avLst/>
            <a:gdLst/>
            <a:ahLst/>
            <a:cxnLst/>
            <a:rect l="l" t="t" r="r" b="b"/>
            <a:pathLst>
              <a:path w="11453605" h="8781097">
                <a:moveTo>
                  <a:pt x="0" y="0"/>
                </a:moveTo>
                <a:lnTo>
                  <a:pt x="11453605" y="0"/>
                </a:lnTo>
                <a:lnTo>
                  <a:pt x="11453605" y="8781097"/>
                </a:lnTo>
                <a:lnTo>
                  <a:pt x="0" y="878109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364222" y="4390549"/>
            <a:ext cx="3285871" cy="3285871"/>
          </a:xfrm>
          <a:custGeom>
            <a:avLst/>
            <a:gdLst/>
            <a:ahLst/>
            <a:cxnLst/>
            <a:rect l="l" t="t" r="r" b="b"/>
            <a:pathLst>
              <a:path w="3285871" h="3285871">
                <a:moveTo>
                  <a:pt x="0" y="0"/>
                </a:moveTo>
                <a:lnTo>
                  <a:pt x="3285872" y="0"/>
                </a:lnTo>
                <a:lnTo>
                  <a:pt x="3285872" y="3285871"/>
                </a:lnTo>
                <a:lnTo>
                  <a:pt x="0" y="32858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75997"/>
            <a:ext cx="18288000" cy="1911003"/>
            <a:chOff x="0" y="0"/>
            <a:chExt cx="24384000" cy="254800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7604"/>
              <a:ext cx="24384000" cy="1119033"/>
              <a:chOff x="0" y="0"/>
              <a:chExt cx="4816593" cy="2210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2104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104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1043"/>
                    </a:lnTo>
                    <a:lnTo>
                      <a:pt x="0" y="221043"/>
                    </a:lnTo>
                    <a:close/>
                  </a:path>
                </a:pathLst>
              </a:custGeom>
              <a:solidFill>
                <a:srgbClr val="468B97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816593" cy="2591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1286826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0"/>
                  </a:moveTo>
                  <a:lnTo>
                    <a:pt x="2137380" y="0"/>
                  </a:lnTo>
                  <a:lnTo>
                    <a:pt x="2137380" y="2047999"/>
                  </a:lnTo>
                  <a:lnTo>
                    <a:pt x="0" y="2047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604866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0" y="0"/>
                  </a:moveTo>
                  <a:lnTo>
                    <a:pt x="2609720" y="0"/>
                  </a:lnTo>
                  <a:lnTo>
                    <a:pt x="2609720" y="1808042"/>
                  </a:lnTo>
                  <a:lnTo>
                    <a:pt x="0" y="180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618076" flipV="1">
              <a:off x="319703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2047999"/>
                  </a:moveTo>
                  <a:lnTo>
                    <a:pt x="2137381" y="2047999"/>
                  </a:lnTo>
                  <a:lnTo>
                    <a:pt x="2137381" y="0"/>
                  </a:lnTo>
                  <a:lnTo>
                    <a:pt x="0" y="0"/>
                  </a:lnTo>
                  <a:lnTo>
                    <a:pt x="0" y="204799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9203900" flipV="1">
              <a:off x="317423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711505">
              <a:off x="8753424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0" y="0"/>
                  </a:moveTo>
                  <a:lnTo>
                    <a:pt x="1994564" y="0"/>
                  </a:lnTo>
                  <a:lnTo>
                    <a:pt x="1994564" y="1608074"/>
                  </a:lnTo>
                  <a:lnTo>
                    <a:pt x="0" y="1608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4720683" flipV="1">
              <a:off x="1376565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226799" flipH="1">
              <a:off x="16043233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2609720" y="0"/>
                  </a:moveTo>
                  <a:lnTo>
                    <a:pt x="0" y="0"/>
                  </a:lnTo>
                  <a:lnTo>
                    <a:pt x="0" y="1808042"/>
                  </a:lnTo>
                  <a:lnTo>
                    <a:pt x="2609720" y="1808042"/>
                  </a:lnTo>
                  <a:lnTo>
                    <a:pt x="260972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1499750" flipH="1">
              <a:off x="19231990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1994564" y="0"/>
                  </a:moveTo>
                  <a:lnTo>
                    <a:pt x="0" y="0"/>
                  </a:lnTo>
                  <a:lnTo>
                    <a:pt x="0" y="1608074"/>
                  </a:lnTo>
                  <a:lnTo>
                    <a:pt x="1994564" y="1608074"/>
                  </a:lnTo>
                  <a:lnTo>
                    <a:pt x="199456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6190706" flipH="1" flipV="1">
              <a:off x="21920819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2137380" y="2047999"/>
                  </a:moveTo>
                  <a:lnTo>
                    <a:pt x="0" y="2047999"/>
                  </a:lnTo>
                  <a:lnTo>
                    <a:pt x="0" y="0"/>
                  </a:lnTo>
                  <a:lnTo>
                    <a:pt x="2137380" y="0"/>
                  </a:lnTo>
                  <a:lnTo>
                    <a:pt x="2137380" y="2047999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648916" y="1319862"/>
            <a:ext cx="6223940" cy="451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40"/>
              </a:lnSpc>
            </a:pPr>
            <a:r>
              <a:rPr lang="en-US" sz="860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IEDER</a:t>
            </a:r>
          </a:p>
          <a:p>
            <a:pPr algn="l">
              <a:lnSpc>
                <a:spcPts val="12040"/>
              </a:lnSpc>
            </a:pPr>
            <a:r>
              <a:rPr lang="en-US" sz="860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BOEK IS</a:t>
            </a:r>
          </a:p>
          <a:p>
            <a:pPr algn="l">
              <a:lnSpc>
                <a:spcPts val="12040"/>
              </a:lnSpc>
            </a:pPr>
            <a:r>
              <a:rPr lang="en-US" sz="8600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ANDERS...</a:t>
            </a:r>
          </a:p>
        </p:txBody>
      </p:sp>
      <p:sp>
        <p:nvSpPr>
          <p:cNvPr id="16" name="Freeform 16"/>
          <p:cNvSpPr/>
          <p:nvPr/>
        </p:nvSpPr>
        <p:spPr>
          <a:xfrm>
            <a:off x="4212826" y="0"/>
            <a:ext cx="11453605" cy="8781097"/>
          </a:xfrm>
          <a:custGeom>
            <a:avLst/>
            <a:gdLst/>
            <a:ahLst/>
            <a:cxnLst/>
            <a:rect l="l" t="t" r="r" b="b"/>
            <a:pathLst>
              <a:path w="11453605" h="8781097">
                <a:moveTo>
                  <a:pt x="0" y="0"/>
                </a:moveTo>
                <a:lnTo>
                  <a:pt x="11453605" y="0"/>
                </a:lnTo>
                <a:lnTo>
                  <a:pt x="11453605" y="8781097"/>
                </a:lnTo>
                <a:lnTo>
                  <a:pt x="0" y="878109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364222" y="4390549"/>
            <a:ext cx="3285871" cy="3285871"/>
          </a:xfrm>
          <a:custGeom>
            <a:avLst/>
            <a:gdLst/>
            <a:ahLst/>
            <a:cxnLst/>
            <a:rect l="l" t="t" r="r" b="b"/>
            <a:pathLst>
              <a:path w="3285871" h="3285871">
                <a:moveTo>
                  <a:pt x="0" y="0"/>
                </a:moveTo>
                <a:lnTo>
                  <a:pt x="3285872" y="0"/>
                </a:lnTo>
                <a:lnTo>
                  <a:pt x="3285872" y="3285871"/>
                </a:lnTo>
                <a:lnTo>
                  <a:pt x="0" y="32858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1561845">
            <a:off x="14616274" y="1512952"/>
            <a:ext cx="2793812" cy="85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5"/>
              </a:lnSpc>
              <a:spcBef>
                <a:spcPct val="0"/>
              </a:spcBef>
            </a:pPr>
            <a:r>
              <a:rPr lang="en-US" sz="4982" dirty="0">
                <a:solidFill>
                  <a:srgbClr val="A1CCD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VERLEGEN</a:t>
            </a:r>
          </a:p>
        </p:txBody>
      </p:sp>
      <p:sp>
        <p:nvSpPr>
          <p:cNvPr id="19" name="TextBox 19"/>
          <p:cNvSpPr txBox="1"/>
          <p:nvPr/>
        </p:nvSpPr>
        <p:spPr>
          <a:xfrm rot="1374222">
            <a:off x="12467553" y="2507036"/>
            <a:ext cx="2272129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dirty="0">
                <a:solidFill>
                  <a:srgbClr val="D7BCA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ONZEKER</a:t>
            </a:r>
          </a:p>
        </p:txBody>
      </p:sp>
      <p:sp>
        <p:nvSpPr>
          <p:cNvPr id="20" name="TextBox 20"/>
          <p:cNvSpPr txBox="1"/>
          <p:nvPr/>
        </p:nvSpPr>
        <p:spPr>
          <a:xfrm rot="-2154491">
            <a:off x="4542956" y="6701703"/>
            <a:ext cx="1821716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dirty="0">
                <a:solidFill>
                  <a:srgbClr val="A1CCD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TROUW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79678" y="1569467"/>
            <a:ext cx="2093178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dirty="0">
                <a:solidFill>
                  <a:srgbClr val="E3E4C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DROMER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570" y="701639"/>
            <a:ext cx="17056860" cy="8883723"/>
            <a:chOff x="0" y="0"/>
            <a:chExt cx="4492342" cy="2339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2342" cy="2339746"/>
            </a:xfrm>
            <a:custGeom>
              <a:avLst/>
              <a:gdLst/>
              <a:ahLst/>
              <a:cxnLst/>
              <a:rect l="l" t="t" r="r" b="b"/>
              <a:pathLst>
                <a:path w="4492342" h="2339746">
                  <a:moveTo>
                    <a:pt x="0" y="0"/>
                  </a:moveTo>
                  <a:lnTo>
                    <a:pt x="4492342" y="0"/>
                  </a:lnTo>
                  <a:lnTo>
                    <a:pt x="4492342" y="2339746"/>
                  </a:lnTo>
                  <a:lnTo>
                    <a:pt x="0" y="23397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3825" cap="sq">
              <a:solidFill>
                <a:srgbClr val="FFFAF7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92342" cy="2377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584274">
            <a:off x="16650992" y="7981076"/>
            <a:ext cx="2380905" cy="2120739"/>
          </a:xfrm>
          <a:custGeom>
            <a:avLst/>
            <a:gdLst/>
            <a:ahLst/>
            <a:cxnLst/>
            <a:rect l="l" t="t" r="r" b="b"/>
            <a:pathLst>
              <a:path w="2380905" h="2120739">
                <a:moveTo>
                  <a:pt x="0" y="0"/>
                </a:moveTo>
                <a:lnTo>
                  <a:pt x="2380905" y="0"/>
                </a:lnTo>
                <a:lnTo>
                  <a:pt x="2380905" y="2120739"/>
                </a:lnTo>
                <a:lnTo>
                  <a:pt x="0" y="2120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686853" flipH="1">
            <a:off x="-732115" y="6527195"/>
            <a:ext cx="2242047" cy="1807602"/>
          </a:xfrm>
          <a:custGeom>
            <a:avLst/>
            <a:gdLst/>
            <a:ahLst/>
            <a:cxnLst/>
            <a:rect l="l" t="t" r="r" b="b"/>
            <a:pathLst>
              <a:path w="2242047" h="1807602">
                <a:moveTo>
                  <a:pt x="2242047" y="0"/>
                </a:moveTo>
                <a:lnTo>
                  <a:pt x="0" y="0"/>
                </a:lnTo>
                <a:lnTo>
                  <a:pt x="0" y="1807602"/>
                </a:lnTo>
                <a:lnTo>
                  <a:pt x="2242047" y="1807602"/>
                </a:lnTo>
                <a:lnTo>
                  <a:pt x="22420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77389" y="9041445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0"/>
                </a:moveTo>
                <a:lnTo>
                  <a:pt x="2432160" y="0"/>
                </a:lnTo>
                <a:lnTo>
                  <a:pt x="2432160" y="2330452"/>
                </a:lnTo>
                <a:lnTo>
                  <a:pt x="0" y="2330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29487" y="9041445"/>
            <a:ext cx="2969643" cy="2057400"/>
          </a:xfrm>
          <a:custGeom>
            <a:avLst/>
            <a:gdLst/>
            <a:ahLst/>
            <a:cxnLst/>
            <a:rect l="l" t="t" r="r" b="b"/>
            <a:pathLst>
              <a:path w="2969643" h="2057400">
                <a:moveTo>
                  <a:pt x="0" y="0"/>
                </a:moveTo>
                <a:lnTo>
                  <a:pt x="2969643" y="0"/>
                </a:lnTo>
                <a:lnTo>
                  <a:pt x="29696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18309" flipV="1">
            <a:off x="8752917" y="-594094"/>
            <a:ext cx="2832502" cy="1962387"/>
          </a:xfrm>
          <a:custGeom>
            <a:avLst/>
            <a:gdLst/>
            <a:ahLst/>
            <a:cxnLst/>
            <a:rect l="l" t="t" r="r" b="b"/>
            <a:pathLst>
              <a:path w="2832502" h="1962387">
                <a:moveTo>
                  <a:pt x="0" y="1962387"/>
                </a:moveTo>
                <a:lnTo>
                  <a:pt x="2832502" y="1962387"/>
                </a:lnTo>
                <a:lnTo>
                  <a:pt x="2832502" y="0"/>
                </a:lnTo>
                <a:lnTo>
                  <a:pt x="0" y="0"/>
                </a:lnTo>
                <a:lnTo>
                  <a:pt x="0" y="196238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83752">
            <a:off x="17162633" y="1965940"/>
            <a:ext cx="2250734" cy="1814606"/>
          </a:xfrm>
          <a:custGeom>
            <a:avLst/>
            <a:gdLst/>
            <a:ahLst/>
            <a:cxnLst/>
            <a:rect l="l" t="t" r="r" b="b"/>
            <a:pathLst>
              <a:path w="2250734" h="1814606">
                <a:moveTo>
                  <a:pt x="0" y="0"/>
                </a:moveTo>
                <a:lnTo>
                  <a:pt x="2250734" y="0"/>
                </a:lnTo>
                <a:lnTo>
                  <a:pt x="2250734" y="1814605"/>
                </a:lnTo>
                <a:lnTo>
                  <a:pt x="0" y="1814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18076" flipV="1">
            <a:off x="648051" y="8904919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2330452"/>
                </a:moveTo>
                <a:lnTo>
                  <a:pt x="2432160" y="2330452"/>
                </a:lnTo>
                <a:lnTo>
                  <a:pt x="2432160" y="0"/>
                </a:lnTo>
                <a:lnTo>
                  <a:pt x="0" y="0"/>
                </a:lnTo>
                <a:lnTo>
                  <a:pt x="0" y="2330452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8275">
            <a:off x="15333721" y="-919791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0"/>
                </a:moveTo>
                <a:lnTo>
                  <a:pt x="2432161" y="0"/>
                </a:lnTo>
                <a:lnTo>
                  <a:pt x="2432161" y="2330452"/>
                </a:lnTo>
                <a:lnTo>
                  <a:pt x="0" y="23304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501789" flipH="1">
            <a:off x="16689883" y="4921045"/>
            <a:ext cx="2832502" cy="1962387"/>
          </a:xfrm>
          <a:custGeom>
            <a:avLst/>
            <a:gdLst/>
            <a:ahLst/>
            <a:cxnLst/>
            <a:rect l="l" t="t" r="r" b="b"/>
            <a:pathLst>
              <a:path w="2832502" h="1962387">
                <a:moveTo>
                  <a:pt x="2832502" y="0"/>
                </a:moveTo>
                <a:lnTo>
                  <a:pt x="0" y="0"/>
                </a:lnTo>
                <a:lnTo>
                  <a:pt x="0" y="1962387"/>
                </a:lnTo>
                <a:lnTo>
                  <a:pt x="2832502" y="1962387"/>
                </a:lnTo>
                <a:lnTo>
                  <a:pt x="283250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9203900" flipV="1">
            <a:off x="4087100" y="8983987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1904882"/>
                </a:moveTo>
                <a:lnTo>
                  <a:pt x="2138566" y="1904882"/>
                </a:lnTo>
                <a:lnTo>
                  <a:pt x="2138566" y="0"/>
                </a:lnTo>
                <a:lnTo>
                  <a:pt x="0" y="0"/>
                </a:lnTo>
                <a:lnTo>
                  <a:pt x="0" y="1904882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802474">
            <a:off x="-453713" y="76259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0"/>
                </a:moveTo>
                <a:lnTo>
                  <a:pt x="2138566" y="0"/>
                </a:lnTo>
                <a:lnTo>
                  <a:pt x="2138566" y="1904882"/>
                </a:lnTo>
                <a:lnTo>
                  <a:pt x="0" y="19048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57240">
            <a:off x="5834356" y="-719898"/>
            <a:ext cx="2190262" cy="1765851"/>
          </a:xfrm>
          <a:custGeom>
            <a:avLst/>
            <a:gdLst/>
            <a:ahLst/>
            <a:cxnLst/>
            <a:rect l="l" t="t" r="r" b="b"/>
            <a:pathLst>
              <a:path w="2190262" h="1765851">
                <a:moveTo>
                  <a:pt x="0" y="0"/>
                </a:moveTo>
                <a:lnTo>
                  <a:pt x="2190262" y="0"/>
                </a:lnTo>
                <a:lnTo>
                  <a:pt x="2190262" y="1765852"/>
                </a:lnTo>
                <a:lnTo>
                  <a:pt x="0" y="17658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711505">
            <a:off x="10818427" y="9036865"/>
            <a:ext cx="2269646" cy="1829853"/>
          </a:xfrm>
          <a:custGeom>
            <a:avLst/>
            <a:gdLst/>
            <a:ahLst/>
            <a:cxnLst/>
            <a:rect l="l" t="t" r="r" b="b"/>
            <a:pathLst>
              <a:path w="2269646" h="1829853">
                <a:moveTo>
                  <a:pt x="0" y="0"/>
                </a:moveTo>
                <a:lnTo>
                  <a:pt x="2269647" y="0"/>
                </a:lnTo>
                <a:lnTo>
                  <a:pt x="2269647" y="1829854"/>
                </a:lnTo>
                <a:lnTo>
                  <a:pt x="0" y="182985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39003" flipV="1">
            <a:off x="-1422035" y="3251896"/>
            <a:ext cx="2969643" cy="2057400"/>
          </a:xfrm>
          <a:custGeom>
            <a:avLst/>
            <a:gdLst/>
            <a:ahLst/>
            <a:cxnLst/>
            <a:rect l="l" t="t" r="r" b="b"/>
            <a:pathLst>
              <a:path w="2969643" h="2057400">
                <a:moveTo>
                  <a:pt x="0" y="2057400"/>
                </a:moveTo>
                <a:lnTo>
                  <a:pt x="2969643" y="2057400"/>
                </a:lnTo>
                <a:lnTo>
                  <a:pt x="2969643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 flipV="1">
            <a:off x="2407555" y="-1165226"/>
            <a:ext cx="2432160" cy="2330452"/>
          </a:xfrm>
          <a:custGeom>
            <a:avLst/>
            <a:gdLst/>
            <a:ahLst/>
            <a:cxnLst/>
            <a:rect l="l" t="t" r="r" b="b"/>
            <a:pathLst>
              <a:path w="2432160" h="2330452">
                <a:moveTo>
                  <a:pt x="0" y="2330452"/>
                </a:moveTo>
                <a:lnTo>
                  <a:pt x="2432160" y="2330452"/>
                </a:lnTo>
                <a:lnTo>
                  <a:pt x="2432160" y="0"/>
                </a:lnTo>
                <a:lnTo>
                  <a:pt x="0" y="0"/>
                </a:lnTo>
                <a:lnTo>
                  <a:pt x="0" y="2330452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828407" flipV="1">
            <a:off x="12493301" y="-732567"/>
            <a:ext cx="2138566" cy="1904882"/>
          </a:xfrm>
          <a:custGeom>
            <a:avLst/>
            <a:gdLst/>
            <a:ahLst/>
            <a:cxnLst/>
            <a:rect l="l" t="t" r="r" b="b"/>
            <a:pathLst>
              <a:path w="2138566" h="1904882">
                <a:moveTo>
                  <a:pt x="0" y="1904882"/>
                </a:moveTo>
                <a:lnTo>
                  <a:pt x="2138566" y="1904882"/>
                </a:lnTo>
                <a:lnTo>
                  <a:pt x="2138566" y="0"/>
                </a:lnTo>
                <a:lnTo>
                  <a:pt x="0" y="0"/>
                </a:lnTo>
                <a:lnTo>
                  <a:pt x="0" y="1904882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351665">
            <a:off x="8882446" y="1866628"/>
            <a:ext cx="1919920" cy="1631932"/>
          </a:xfrm>
          <a:custGeom>
            <a:avLst/>
            <a:gdLst/>
            <a:ahLst/>
            <a:cxnLst/>
            <a:rect l="l" t="t" r="r" b="b"/>
            <a:pathLst>
              <a:path w="1919920" h="1631932">
                <a:moveTo>
                  <a:pt x="0" y="0"/>
                </a:moveTo>
                <a:lnTo>
                  <a:pt x="1919920" y="0"/>
                </a:lnTo>
                <a:lnTo>
                  <a:pt x="1919920" y="1631932"/>
                </a:lnTo>
                <a:lnTo>
                  <a:pt x="0" y="163193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018025" y="4009805"/>
            <a:ext cx="14138501" cy="142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4"/>
              </a:lnSpc>
            </a:pPr>
            <a:r>
              <a:rPr lang="en-US" sz="11228" spc="494">
                <a:solidFill>
                  <a:srgbClr val="FFFAF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KIES JOUW BOEK!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22280" y="6258489"/>
            <a:ext cx="7129991" cy="144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 spc="576">
                <a:solidFill>
                  <a:srgbClr val="FFFAF7"/>
                </a:solidFill>
                <a:latin typeface="Montserrat"/>
                <a:ea typeface="Montserrat"/>
                <a:cs typeface="Montserrat"/>
                <a:sym typeface="Montserrat"/>
              </a:rPr>
              <a:t>Wie wordt het Boek van jouw verhaal?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75997"/>
            <a:ext cx="18288000" cy="1911003"/>
            <a:chOff x="0" y="0"/>
            <a:chExt cx="24384000" cy="254800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07604"/>
              <a:ext cx="24384000" cy="1119033"/>
              <a:chOff x="0" y="0"/>
              <a:chExt cx="4816593" cy="2210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816592" cy="22104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104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1043"/>
                    </a:lnTo>
                    <a:lnTo>
                      <a:pt x="0" y="221043"/>
                    </a:lnTo>
                    <a:close/>
                  </a:path>
                </a:pathLst>
              </a:custGeom>
              <a:solidFill>
                <a:srgbClr val="468B97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816593" cy="2591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1286826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0"/>
                  </a:moveTo>
                  <a:lnTo>
                    <a:pt x="2137380" y="0"/>
                  </a:lnTo>
                  <a:lnTo>
                    <a:pt x="2137380" y="2047999"/>
                  </a:lnTo>
                  <a:lnTo>
                    <a:pt x="0" y="2047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604866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0" y="0"/>
                  </a:moveTo>
                  <a:lnTo>
                    <a:pt x="2609720" y="0"/>
                  </a:lnTo>
                  <a:lnTo>
                    <a:pt x="2609720" y="1808042"/>
                  </a:lnTo>
                  <a:lnTo>
                    <a:pt x="0" y="180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618076" flipV="1">
              <a:off x="319703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0" y="2047999"/>
                  </a:moveTo>
                  <a:lnTo>
                    <a:pt x="2137381" y="2047999"/>
                  </a:lnTo>
                  <a:lnTo>
                    <a:pt x="2137381" y="0"/>
                  </a:lnTo>
                  <a:lnTo>
                    <a:pt x="0" y="0"/>
                  </a:lnTo>
                  <a:lnTo>
                    <a:pt x="0" y="204799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9203900" flipV="1">
              <a:off x="317423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711505">
              <a:off x="8753424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0" y="0"/>
                  </a:moveTo>
                  <a:lnTo>
                    <a:pt x="1994564" y="0"/>
                  </a:lnTo>
                  <a:lnTo>
                    <a:pt x="1994564" y="1608074"/>
                  </a:lnTo>
                  <a:lnTo>
                    <a:pt x="0" y="1608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4720683" flipV="1">
              <a:off x="13765655" y="436998"/>
              <a:ext cx="1879370" cy="1674008"/>
            </a:xfrm>
            <a:custGeom>
              <a:avLst/>
              <a:gdLst/>
              <a:ahLst/>
              <a:cxnLst/>
              <a:rect l="l" t="t" r="r" b="b"/>
              <a:pathLst>
                <a:path w="1879370" h="1674008">
                  <a:moveTo>
                    <a:pt x="0" y="1674008"/>
                  </a:moveTo>
                  <a:lnTo>
                    <a:pt x="1879370" y="1674008"/>
                  </a:lnTo>
                  <a:lnTo>
                    <a:pt x="1879370" y="0"/>
                  </a:lnTo>
                  <a:lnTo>
                    <a:pt x="0" y="0"/>
                  </a:lnTo>
                  <a:lnTo>
                    <a:pt x="0" y="1674008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226799" flipH="1">
              <a:off x="16043233" y="369981"/>
              <a:ext cx="2609720" cy="1808041"/>
            </a:xfrm>
            <a:custGeom>
              <a:avLst/>
              <a:gdLst/>
              <a:ahLst/>
              <a:cxnLst/>
              <a:rect l="l" t="t" r="r" b="b"/>
              <a:pathLst>
                <a:path w="2609720" h="1808041">
                  <a:moveTo>
                    <a:pt x="2609720" y="0"/>
                  </a:moveTo>
                  <a:lnTo>
                    <a:pt x="0" y="0"/>
                  </a:lnTo>
                  <a:lnTo>
                    <a:pt x="0" y="1808042"/>
                  </a:lnTo>
                  <a:lnTo>
                    <a:pt x="2609720" y="1808042"/>
                  </a:lnTo>
                  <a:lnTo>
                    <a:pt x="260972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1499750" flipH="1">
              <a:off x="19231990" y="469965"/>
              <a:ext cx="1994563" cy="1608074"/>
            </a:xfrm>
            <a:custGeom>
              <a:avLst/>
              <a:gdLst/>
              <a:ahLst/>
              <a:cxnLst/>
              <a:rect l="l" t="t" r="r" b="b"/>
              <a:pathLst>
                <a:path w="1994563" h="1608074">
                  <a:moveTo>
                    <a:pt x="1994564" y="0"/>
                  </a:moveTo>
                  <a:lnTo>
                    <a:pt x="0" y="0"/>
                  </a:lnTo>
                  <a:lnTo>
                    <a:pt x="0" y="1608074"/>
                  </a:lnTo>
                  <a:lnTo>
                    <a:pt x="1994564" y="1608074"/>
                  </a:lnTo>
                  <a:lnTo>
                    <a:pt x="199456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6190706" flipH="1" flipV="1">
              <a:off x="21920819" y="250003"/>
              <a:ext cx="2137380" cy="2047999"/>
            </a:xfrm>
            <a:custGeom>
              <a:avLst/>
              <a:gdLst/>
              <a:ahLst/>
              <a:cxnLst/>
              <a:rect l="l" t="t" r="r" b="b"/>
              <a:pathLst>
                <a:path w="2137380" h="2047999">
                  <a:moveTo>
                    <a:pt x="2137380" y="2047999"/>
                  </a:moveTo>
                  <a:lnTo>
                    <a:pt x="0" y="2047999"/>
                  </a:lnTo>
                  <a:lnTo>
                    <a:pt x="0" y="0"/>
                  </a:lnTo>
                  <a:lnTo>
                    <a:pt x="2137380" y="0"/>
                  </a:lnTo>
                  <a:lnTo>
                    <a:pt x="2137380" y="2047999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-1460706" y="769792"/>
            <a:ext cx="9543052" cy="7316340"/>
          </a:xfrm>
          <a:custGeom>
            <a:avLst/>
            <a:gdLst/>
            <a:ahLst/>
            <a:cxnLst/>
            <a:rect l="l" t="t" r="r" b="b"/>
            <a:pathLst>
              <a:path w="9543052" h="7316340">
                <a:moveTo>
                  <a:pt x="0" y="0"/>
                </a:moveTo>
                <a:lnTo>
                  <a:pt x="9543053" y="0"/>
                </a:lnTo>
                <a:lnTo>
                  <a:pt x="9543053" y="7316340"/>
                </a:lnTo>
                <a:lnTo>
                  <a:pt x="0" y="731634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745341" y="1028700"/>
            <a:ext cx="11181364" cy="4614854"/>
          </a:xfrm>
          <a:custGeom>
            <a:avLst/>
            <a:gdLst/>
            <a:ahLst/>
            <a:cxnLst/>
            <a:rect l="l" t="t" r="r" b="b"/>
            <a:pathLst>
              <a:path w="11181364" h="4614854">
                <a:moveTo>
                  <a:pt x="0" y="0"/>
                </a:moveTo>
                <a:lnTo>
                  <a:pt x="11181364" y="0"/>
                </a:lnTo>
                <a:lnTo>
                  <a:pt x="11181364" y="4614854"/>
                </a:lnTo>
                <a:lnTo>
                  <a:pt x="0" y="46148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969993" y="6181633"/>
            <a:ext cx="1550696" cy="1656284"/>
          </a:xfrm>
          <a:custGeom>
            <a:avLst/>
            <a:gdLst/>
            <a:ahLst/>
            <a:cxnLst/>
            <a:rect l="l" t="t" r="r" b="b"/>
            <a:pathLst>
              <a:path w="1550696" h="1656284">
                <a:moveTo>
                  <a:pt x="0" y="0"/>
                </a:moveTo>
                <a:lnTo>
                  <a:pt x="1550696" y="0"/>
                </a:lnTo>
                <a:lnTo>
                  <a:pt x="1550696" y="1656284"/>
                </a:lnTo>
                <a:lnTo>
                  <a:pt x="0" y="165628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158550" y="1608944"/>
            <a:ext cx="10354945" cy="364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p.50 “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voelde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zich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al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trillerig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door de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vermoeidheid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maar nu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voelt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hij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zich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slap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worden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 De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kleur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trekt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weg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uit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zijn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kaft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58031" y="6225246"/>
            <a:ext cx="10354945" cy="186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Hoe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kan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je de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kaft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van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jouw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gebruiken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om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emoties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te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laten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zien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?</a:t>
            </a:r>
          </a:p>
        </p:txBody>
      </p:sp>
      <p:sp>
        <p:nvSpPr>
          <p:cNvPr id="20" name="Freeform 20"/>
          <p:cNvSpPr/>
          <p:nvPr/>
        </p:nvSpPr>
        <p:spPr>
          <a:xfrm>
            <a:off x="4969993" y="477713"/>
            <a:ext cx="1537346" cy="1537346"/>
          </a:xfrm>
          <a:custGeom>
            <a:avLst/>
            <a:gdLst/>
            <a:ahLst/>
            <a:cxnLst/>
            <a:rect l="l" t="t" r="r" b="b"/>
            <a:pathLst>
              <a:path w="1537346" h="1537346">
                <a:moveTo>
                  <a:pt x="0" y="0"/>
                </a:moveTo>
                <a:lnTo>
                  <a:pt x="1537346" y="0"/>
                </a:lnTo>
                <a:lnTo>
                  <a:pt x="1537346" y="1537347"/>
                </a:lnTo>
                <a:lnTo>
                  <a:pt x="0" y="153734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492987" y="4622298"/>
            <a:ext cx="1412448" cy="1412448"/>
          </a:xfrm>
          <a:custGeom>
            <a:avLst/>
            <a:gdLst/>
            <a:ahLst/>
            <a:cxnLst/>
            <a:rect l="l" t="t" r="r" b="b"/>
            <a:pathLst>
              <a:path w="1412448" h="1412448">
                <a:moveTo>
                  <a:pt x="0" y="0"/>
                </a:moveTo>
                <a:lnTo>
                  <a:pt x="1412448" y="0"/>
                </a:lnTo>
                <a:lnTo>
                  <a:pt x="1412448" y="1412448"/>
                </a:lnTo>
                <a:lnTo>
                  <a:pt x="0" y="141244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971687" y="4632632"/>
            <a:ext cx="1549002" cy="1549002"/>
          </a:xfrm>
          <a:custGeom>
            <a:avLst/>
            <a:gdLst/>
            <a:ahLst/>
            <a:cxnLst/>
            <a:rect l="l" t="t" r="r" b="b"/>
            <a:pathLst>
              <a:path w="1549002" h="1549002">
                <a:moveTo>
                  <a:pt x="0" y="0"/>
                </a:moveTo>
                <a:lnTo>
                  <a:pt x="1549002" y="0"/>
                </a:lnTo>
                <a:lnTo>
                  <a:pt x="1549002" y="1549001"/>
                </a:lnTo>
                <a:lnTo>
                  <a:pt x="0" y="154900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311317" y="477713"/>
            <a:ext cx="1594118" cy="1594118"/>
          </a:xfrm>
          <a:custGeom>
            <a:avLst/>
            <a:gdLst/>
            <a:ahLst/>
            <a:cxnLst/>
            <a:rect l="l" t="t" r="r" b="b"/>
            <a:pathLst>
              <a:path w="1594118" h="1594118">
                <a:moveTo>
                  <a:pt x="0" y="0"/>
                </a:moveTo>
                <a:lnTo>
                  <a:pt x="1594118" y="0"/>
                </a:lnTo>
                <a:lnTo>
                  <a:pt x="1594118" y="1594119"/>
                </a:lnTo>
                <a:lnTo>
                  <a:pt x="0" y="159411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005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87451" y="1927868"/>
            <a:ext cx="4461189" cy="101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7"/>
              </a:lnSpc>
            </a:pPr>
            <a:r>
              <a:rPr lang="en-US" sz="8635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Holland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806761" y="2093293"/>
            <a:ext cx="2939817" cy="3050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Maar..</a:t>
            </a:r>
          </a:p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met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een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klein</a:t>
            </a:r>
            <a:r>
              <a:rPr lang="en-US" sz="5690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hartje</a:t>
            </a:r>
            <a:endParaRPr lang="en-US" sz="5690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5" name="TextBox 5"/>
          <p:cNvSpPr txBox="1"/>
          <p:nvPr/>
        </p:nvSpPr>
        <p:spPr>
          <a:xfrm rot="-902728">
            <a:off x="567621" y="2014098"/>
            <a:ext cx="3391597" cy="76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565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Bars</a:t>
            </a:r>
          </a:p>
        </p:txBody>
      </p:sp>
      <p:sp>
        <p:nvSpPr>
          <p:cNvPr id="6" name="TextBox 6"/>
          <p:cNvSpPr txBox="1"/>
          <p:nvPr/>
        </p:nvSpPr>
        <p:spPr>
          <a:xfrm rot="-902728">
            <a:off x="271103" y="4382560"/>
            <a:ext cx="4249045" cy="69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3"/>
              </a:lnSpc>
            </a:pPr>
            <a:r>
              <a:rPr lang="en-US" sz="5943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Verbitterd</a:t>
            </a:r>
            <a:endParaRPr lang="en-US" sz="5943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7" name="TextBox 7"/>
          <p:cNvSpPr txBox="1"/>
          <p:nvPr/>
        </p:nvSpPr>
        <p:spPr>
          <a:xfrm rot="-902728">
            <a:off x="235686" y="6754876"/>
            <a:ext cx="4649440" cy="1933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3"/>
              </a:lnSpc>
            </a:pPr>
            <a:r>
              <a:rPr lang="en-US" sz="5943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Snel</a:t>
            </a:r>
            <a:r>
              <a:rPr lang="en-US" sz="5943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boos</a:t>
            </a:r>
          </a:p>
          <a:p>
            <a:pPr algn="ctr">
              <a:lnSpc>
                <a:spcPts val="4933"/>
              </a:lnSpc>
            </a:pPr>
            <a:r>
              <a:rPr lang="en-US" sz="5943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of </a:t>
            </a:r>
            <a:r>
              <a:rPr lang="en-US" sz="5943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geirriteerd</a:t>
            </a:r>
            <a:endParaRPr lang="en-US" sz="5943" dirty="0">
              <a:solidFill>
                <a:srgbClr val="000000"/>
              </a:solidFill>
              <a:latin typeface="Lumios Typewriter Old"/>
              <a:ea typeface="Lumios Typewriter Old"/>
              <a:cs typeface="Lumios Typewriter Old"/>
              <a:sym typeface="Lumios Typewriter Old"/>
            </a:endParaRPr>
          </a:p>
        </p:txBody>
      </p:sp>
      <p:sp>
        <p:nvSpPr>
          <p:cNvPr id="8" name="Freeform 8"/>
          <p:cNvSpPr/>
          <p:nvPr/>
        </p:nvSpPr>
        <p:spPr>
          <a:xfrm rot="-8869942">
            <a:off x="15245473" y="5304157"/>
            <a:ext cx="1789938" cy="4114800"/>
          </a:xfrm>
          <a:custGeom>
            <a:avLst/>
            <a:gdLst/>
            <a:ahLst/>
            <a:cxnLst/>
            <a:rect l="l" t="t" r="r" b="b"/>
            <a:pathLst>
              <a:path w="1789938" h="4114800">
                <a:moveTo>
                  <a:pt x="0" y="0"/>
                </a:moveTo>
                <a:lnTo>
                  <a:pt x="1789938" y="0"/>
                </a:lnTo>
                <a:lnTo>
                  <a:pt x="17899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8950" y="829759"/>
            <a:ext cx="12029993" cy="4965106"/>
          </a:xfrm>
          <a:custGeom>
            <a:avLst/>
            <a:gdLst/>
            <a:ahLst/>
            <a:cxnLst/>
            <a:rect l="l" t="t" r="r" b="b"/>
            <a:pathLst>
              <a:path w="12029993" h="4965106">
                <a:moveTo>
                  <a:pt x="0" y="0"/>
                </a:moveTo>
                <a:lnTo>
                  <a:pt x="12029993" y="0"/>
                </a:lnTo>
                <a:lnTo>
                  <a:pt x="12029993" y="4965106"/>
                </a:lnTo>
                <a:lnTo>
                  <a:pt x="0" y="496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267" y="282481"/>
            <a:ext cx="6449966" cy="6449966"/>
          </a:xfrm>
          <a:custGeom>
            <a:avLst/>
            <a:gdLst/>
            <a:ahLst/>
            <a:cxnLst/>
            <a:rect l="l" t="t" r="r" b="b"/>
            <a:pathLst>
              <a:path w="6449966" h="6449966">
                <a:moveTo>
                  <a:pt x="0" y="0"/>
                </a:moveTo>
                <a:lnTo>
                  <a:pt x="6449966" y="0"/>
                </a:lnTo>
                <a:lnTo>
                  <a:pt x="6449966" y="6449966"/>
                </a:lnTo>
                <a:lnTo>
                  <a:pt x="0" y="644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42571" y="7415492"/>
            <a:ext cx="1550696" cy="1656284"/>
          </a:xfrm>
          <a:custGeom>
            <a:avLst/>
            <a:gdLst/>
            <a:ahLst/>
            <a:cxnLst/>
            <a:rect l="l" t="t" r="r" b="b"/>
            <a:pathLst>
              <a:path w="1550696" h="1656284">
                <a:moveTo>
                  <a:pt x="0" y="0"/>
                </a:moveTo>
                <a:lnTo>
                  <a:pt x="1550696" y="0"/>
                </a:lnTo>
                <a:lnTo>
                  <a:pt x="1550696" y="1656284"/>
                </a:lnTo>
                <a:lnTo>
                  <a:pt x="0" y="16562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46986" y="1238250"/>
            <a:ext cx="3024529" cy="677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5854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Holland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42845" y="1254726"/>
            <a:ext cx="8882565" cy="423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4"/>
              </a:lnSpc>
            </a:pP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p.47 “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Ineens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maakt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Holland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een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klein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sprongetje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als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een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soldaat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die in de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houding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springt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</a:t>
            </a:r>
          </a:p>
          <a:p>
            <a:pPr algn="ctr">
              <a:lnSpc>
                <a:spcPts val="3034"/>
              </a:lnSpc>
            </a:pP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‘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Stilte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,’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zegt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Holland</a:t>
            </a:r>
          </a:p>
          <a:p>
            <a:pPr algn="ctr">
              <a:lnSpc>
                <a:spcPts val="3034"/>
              </a:lnSpc>
            </a:pP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De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boeken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schuiven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meteen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opzij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,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zodat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er in het midden van de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boekenplank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een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grote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ruimte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ontstaat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rond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Holland.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Plechtig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slaat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hij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zijn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bladzijden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open en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begint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langs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de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zwart-witfoto’s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te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3656" dirty="0" err="1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bladeren</a:t>
            </a:r>
            <a:r>
              <a:rPr lang="en-US" sz="3656" dirty="0">
                <a:solidFill>
                  <a:srgbClr val="000000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.”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38848" y="8003100"/>
            <a:ext cx="12120452" cy="67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3"/>
              </a:lnSpc>
            </a:pP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Hoe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beweegt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jouw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Boek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 </a:t>
            </a:r>
            <a:r>
              <a:rPr lang="en-US" sz="5690" dirty="0" err="1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zich</a:t>
            </a:r>
            <a:r>
              <a:rPr lang="en-US" sz="5690" dirty="0">
                <a:solidFill>
                  <a:srgbClr val="E3E4C4"/>
                </a:solidFill>
                <a:latin typeface="Lumios Typewriter Old"/>
                <a:ea typeface="Lumios Typewriter Old"/>
                <a:cs typeface="Lumios Typewriter Old"/>
                <a:sym typeface="Lumios Typewriter 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611</Words>
  <Application>Microsoft Office PowerPoint</Application>
  <PresentationFormat>Aangepast</PresentationFormat>
  <Paragraphs>89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8" baseType="lpstr">
      <vt:lpstr>Lumios Typewriter Old</vt:lpstr>
      <vt:lpstr>Playland</vt:lpstr>
      <vt:lpstr>Arial</vt:lpstr>
      <vt:lpstr>Playfair Display</vt:lpstr>
      <vt:lpstr>Calibri</vt:lpstr>
      <vt:lpstr>Hammersmith One</vt:lpstr>
      <vt:lpstr>Old Standard</vt:lpstr>
      <vt:lpstr>Minnie Play</vt:lpstr>
      <vt:lpstr>Canva Sans</vt:lpstr>
      <vt:lpstr>Montserrat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komen Boeken tot Leven</dc:title>
  <dc:creator>Melanie</dc:creator>
  <cp:lastModifiedBy>Melanie van de Peut</cp:lastModifiedBy>
  <cp:revision>3</cp:revision>
  <dcterms:created xsi:type="dcterms:W3CDTF">2006-08-16T00:00:00Z</dcterms:created>
  <dcterms:modified xsi:type="dcterms:W3CDTF">2024-11-29T09:02:26Z</dcterms:modified>
  <dc:identifier>DAGR2VlRHQg</dc:identifier>
</cp:coreProperties>
</file>